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475" cy="679246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868" y="74548"/>
            <a:ext cx="11526266" cy="66448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63217" y="1850263"/>
            <a:ext cx="3019425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83229" y="4875657"/>
            <a:ext cx="6255384" cy="756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4457700"/>
            <a:ext cx="2241804" cy="240029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7993" y="210184"/>
            <a:ext cx="11649710" cy="664781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1"/>
            <a:ext cx="12190475" cy="685647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768596" y="527304"/>
            <a:ext cx="7223759" cy="6193790"/>
          </a:xfrm>
          <a:custGeom>
            <a:avLst/>
            <a:gdLst/>
            <a:ahLst/>
            <a:cxnLst/>
            <a:rect l="l" t="t" r="r" b="b"/>
            <a:pathLst>
              <a:path w="7223759" h="6193790">
                <a:moveTo>
                  <a:pt x="6191504" y="0"/>
                </a:moveTo>
                <a:lnTo>
                  <a:pt x="1032255" y="0"/>
                </a:lnTo>
                <a:lnTo>
                  <a:pt x="983662" y="1123"/>
                </a:lnTo>
                <a:lnTo>
                  <a:pt x="935647" y="4461"/>
                </a:lnTo>
                <a:lnTo>
                  <a:pt x="888260" y="9963"/>
                </a:lnTo>
                <a:lnTo>
                  <a:pt x="841550" y="17580"/>
                </a:lnTo>
                <a:lnTo>
                  <a:pt x="795567" y="27262"/>
                </a:lnTo>
                <a:lnTo>
                  <a:pt x="750361" y="38960"/>
                </a:lnTo>
                <a:lnTo>
                  <a:pt x="705981" y="52624"/>
                </a:lnTo>
                <a:lnTo>
                  <a:pt x="662477" y="68205"/>
                </a:lnTo>
                <a:lnTo>
                  <a:pt x="619898" y="85653"/>
                </a:lnTo>
                <a:lnTo>
                  <a:pt x="578294" y="104919"/>
                </a:lnTo>
                <a:lnTo>
                  <a:pt x="537714" y="125952"/>
                </a:lnTo>
                <a:lnTo>
                  <a:pt x="498208" y="148704"/>
                </a:lnTo>
                <a:lnTo>
                  <a:pt x="459826" y="173124"/>
                </a:lnTo>
                <a:lnTo>
                  <a:pt x="422617" y="199164"/>
                </a:lnTo>
                <a:lnTo>
                  <a:pt x="386630" y="226773"/>
                </a:lnTo>
                <a:lnTo>
                  <a:pt x="351916" y="255903"/>
                </a:lnTo>
                <a:lnTo>
                  <a:pt x="318524" y="286503"/>
                </a:lnTo>
                <a:lnTo>
                  <a:pt x="286503" y="318524"/>
                </a:lnTo>
                <a:lnTo>
                  <a:pt x="255903" y="351916"/>
                </a:lnTo>
                <a:lnTo>
                  <a:pt x="226773" y="386630"/>
                </a:lnTo>
                <a:lnTo>
                  <a:pt x="199164" y="422617"/>
                </a:lnTo>
                <a:lnTo>
                  <a:pt x="173124" y="459826"/>
                </a:lnTo>
                <a:lnTo>
                  <a:pt x="148704" y="498208"/>
                </a:lnTo>
                <a:lnTo>
                  <a:pt x="125952" y="537714"/>
                </a:lnTo>
                <a:lnTo>
                  <a:pt x="104919" y="578294"/>
                </a:lnTo>
                <a:lnTo>
                  <a:pt x="85653" y="619898"/>
                </a:lnTo>
                <a:lnTo>
                  <a:pt x="68205" y="662477"/>
                </a:lnTo>
                <a:lnTo>
                  <a:pt x="52624" y="705981"/>
                </a:lnTo>
                <a:lnTo>
                  <a:pt x="38960" y="750361"/>
                </a:lnTo>
                <a:lnTo>
                  <a:pt x="27262" y="795567"/>
                </a:lnTo>
                <a:lnTo>
                  <a:pt x="17580" y="841550"/>
                </a:lnTo>
                <a:lnTo>
                  <a:pt x="9963" y="888260"/>
                </a:lnTo>
                <a:lnTo>
                  <a:pt x="4461" y="935647"/>
                </a:lnTo>
                <a:lnTo>
                  <a:pt x="1123" y="983662"/>
                </a:lnTo>
                <a:lnTo>
                  <a:pt x="0" y="1032256"/>
                </a:lnTo>
                <a:lnTo>
                  <a:pt x="0" y="5161254"/>
                </a:lnTo>
                <a:lnTo>
                  <a:pt x="1123" y="5209849"/>
                </a:lnTo>
                <a:lnTo>
                  <a:pt x="4461" y="5257865"/>
                </a:lnTo>
                <a:lnTo>
                  <a:pt x="9963" y="5305253"/>
                </a:lnTo>
                <a:lnTo>
                  <a:pt x="17580" y="5351964"/>
                </a:lnTo>
                <a:lnTo>
                  <a:pt x="27262" y="5397948"/>
                </a:lnTo>
                <a:lnTo>
                  <a:pt x="38960" y="5443155"/>
                </a:lnTo>
                <a:lnTo>
                  <a:pt x="52624" y="5487536"/>
                </a:lnTo>
                <a:lnTo>
                  <a:pt x="68205" y="5531041"/>
                </a:lnTo>
                <a:lnTo>
                  <a:pt x="85653" y="5573621"/>
                </a:lnTo>
                <a:lnTo>
                  <a:pt x="104919" y="5615226"/>
                </a:lnTo>
                <a:lnTo>
                  <a:pt x="125952" y="5655807"/>
                </a:lnTo>
                <a:lnTo>
                  <a:pt x="148704" y="5695314"/>
                </a:lnTo>
                <a:lnTo>
                  <a:pt x="173124" y="5733697"/>
                </a:lnTo>
                <a:lnTo>
                  <a:pt x="199164" y="5770907"/>
                </a:lnTo>
                <a:lnTo>
                  <a:pt x="226773" y="5806894"/>
                </a:lnTo>
                <a:lnTo>
                  <a:pt x="255903" y="5841610"/>
                </a:lnTo>
                <a:lnTo>
                  <a:pt x="286503" y="5875003"/>
                </a:lnTo>
                <a:lnTo>
                  <a:pt x="318524" y="5907025"/>
                </a:lnTo>
                <a:lnTo>
                  <a:pt x="351916" y="5937625"/>
                </a:lnTo>
                <a:lnTo>
                  <a:pt x="386630" y="5966756"/>
                </a:lnTo>
                <a:lnTo>
                  <a:pt x="422617" y="5994366"/>
                </a:lnTo>
                <a:lnTo>
                  <a:pt x="459826" y="6020406"/>
                </a:lnTo>
                <a:lnTo>
                  <a:pt x="498208" y="6044827"/>
                </a:lnTo>
                <a:lnTo>
                  <a:pt x="537714" y="6067580"/>
                </a:lnTo>
                <a:lnTo>
                  <a:pt x="578294" y="6088614"/>
                </a:lnTo>
                <a:lnTo>
                  <a:pt x="619898" y="6107880"/>
                </a:lnTo>
                <a:lnTo>
                  <a:pt x="662477" y="6125328"/>
                </a:lnTo>
                <a:lnTo>
                  <a:pt x="705981" y="6140909"/>
                </a:lnTo>
                <a:lnTo>
                  <a:pt x="750361" y="6154574"/>
                </a:lnTo>
                <a:lnTo>
                  <a:pt x="795567" y="6166272"/>
                </a:lnTo>
                <a:lnTo>
                  <a:pt x="841550" y="6175955"/>
                </a:lnTo>
                <a:lnTo>
                  <a:pt x="888260" y="6183572"/>
                </a:lnTo>
                <a:lnTo>
                  <a:pt x="935647" y="6189074"/>
                </a:lnTo>
                <a:lnTo>
                  <a:pt x="983662" y="6192412"/>
                </a:lnTo>
                <a:lnTo>
                  <a:pt x="1032255" y="6193536"/>
                </a:lnTo>
                <a:lnTo>
                  <a:pt x="6191504" y="6193536"/>
                </a:lnTo>
                <a:lnTo>
                  <a:pt x="6240097" y="6192412"/>
                </a:lnTo>
                <a:lnTo>
                  <a:pt x="6288112" y="6189074"/>
                </a:lnTo>
                <a:lnTo>
                  <a:pt x="6335499" y="6183572"/>
                </a:lnTo>
                <a:lnTo>
                  <a:pt x="6382209" y="6175955"/>
                </a:lnTo>
                <a:lnTo>
                  <a:pt x="6428192" y="6166272"/>
                </a:lnTo>
                <a:lnTo>
                  <a:pt x="6473398" y="6154574"/>
                </a:lnTo>
                <a:lnTo>
                  <a:pt x="6517778" y="6140909"/>
                </a:lnTo>
                <a:lnTo>
                  <a:pt x="6561282" y="6125328"/>
                </a:lnTo>
                <a:lnTo>
                  <a:pt x="6603861" y="6107880"/>
                </a:lnTo>
                <a:lnTo>
                  <a:pt x="6645465" y="6088614"/>
                </a:lnTo>
                <a:lnTo>
                  <a:pt x="6686045" y="6067580"/>
                </a:lnTo>
                <a:lnTo>
                  <a:pt x="6725551" y="6044827"/>
                </a:lnTo>
                <a:lnTo>
                  <a:pt x="6763933" y="6020406"/>
                </a:lnTo>
                <a:lnTo>
                  <a:pt x="6801142" y="5994366"/>
                </a:lnTo>
                <a:lnTo>
                  <a:pt x="6837129" y="5966756"/>
                </a:lnTo>
                <a:lnTo>
                  <a:pt x="6871843" y="5937625"/>
                </a:lnTo>
                <a:lnTo>
                  <a:pt x="6905235" y="5907025"/>
                </a:lnTo>
                <a:lnTo>
                  <a:pt x="6937256" y="5875003"/>
                </a:lnTo>
                <a:lnTo>
                  <a:pt x="6967856" y="5841610"/>
                </a:lnTo>
                <a:lnTo>
                  <a:pt x="6996986" y="5806894"/>
                </a:lnTo>
                <a:lnTo>
                  <a:pt x="7024595" y="5770907"/>
                </a:lnTo>
                <a:lnTo>
                  <a:pt x="7050635" y="5733697"/>
                </a:lnTo>
                <a:lnTo>
                  <a:pt x="7075055" y="5695314"/>
                </a:lnTo>
                <a:lnTo>
                  <a:pt x="7097807" y="5655807"/>
                </a:lnTo>
                <a:lnTo>
                  <a:pt x="7118840" y="5615226"/>
                </a:lnTo>
                <a:lnTo>
                  <a:pt x="7138106" y="5573621"/>
                </a:lnTo>
                <a:lnTo>
                  <a:pt x="7155554" y="5531041"/>
                </a:lnTo>
                <a:lnTo>
                  <a:pt x="7171135" y="5487536"/>
                </a:lnTo>
                <a:lnTo>
                  <a:pt x="7184799" y="5443155"/>
                </a:lnTo>
                <a:lnTo>
                  <a:pt x="7196497" y="5397948"/>
                </a:lnTo>
                <a:lnTo>
                  <a:pt x="7206179" y="5351964"/>
                </a:lnTo>
                <a:lnTo>
                  <a:pt x="7213796" y="5305253"/>
                </a:lnTo>
                <a:lnTo>
                  <a:pt x="7219298" y="5257865"/>
                </a:lnTo>
                <a:lnTo>
                  <a:pt x="7222636" y="5209849"/>
                </a:lnTo>
                <a:lnTo>
                  <a:pt x="7223759" y="5161254"/>
                </a:lnTo>
                <a:lnTo>
                  <a:pt x="7223759" y="1032256"/>
                </a:lnTo>
                <a:lnTo>
                  <a:pt x="7222636" y="983662"/>
                </a:lnTo>
                <a:lnTo>
                  <a:pt x="7219298" y="935647"/>
                </a:lnTo>
                <a:lnTo>
                  <a:pt x="7213796" y="888260"/>
                </a:lnTo>
                <a:lnTo>
                  <a:pt x="7206179" y="841550"/>
                </a:lnTo>
                <a:lnTo>
                  <a:pt x="7196497" y="795567"/>
                </a:lnTo>
                <a:lnTo>
                  <a:pt x="7184799" y="750361"/>
                </a:lnTo>
                <a:lnTo>
                  <a:pt x="7171135" y="705981"/>
                </a:lnTo>
                <a:lnTo>
                  <a:pt x="7155554" y="662477"/>
                </a:lnTo>
                <a:lnTo>
                  <a:pt x="7138106" y="619898"/>
                </a:lnTo>
                <a:lnTo>
                  <a:pt x="7118840" y="578294"/>
                </a:lnTo>
                <a:lnTo>
                  <a:pt x="7097807" y="537714"/>
                </a:lnTo>
                <a:lnTo>
                  <a:pt x="7075055" y="498208"/>
                </a:lnTo>
                <a:lnTo>
                  <a:pt x="7050635" y="459826"/>
                </a:lnTo>
                <a:lnTo>
                  <a:pt x="7024595" y="422617"/>
                </a:lnTo>
                <a:lnTo>
                  <a:pt x="6996986" y="386630"/>
                </a:lnTo>
                <a:lnTo>
                  <a:pt x="6967856" y="351916"/>
                </a:lnTo>
                <a:lnTo>
                  <a:pt x="6937256" y="318524"/>
                </a:lnTo>
                <a:lnTo>
                  <a:pt x="6905235" y="286503"/>
                </a:lnTo>
                <a:lnTo>
                  <a:pt x="6871843" y="255903"/>
                </a:lnTo>
                <a:lnTo>
                  <a:pt x="6837129" y="226773"/>
                </a:lnTo>
                <a:lnTo>
                  <a:pt x="6801142" y="199164"/>
                </a:lnTo>
                <a:lnTo>
                  <a:pt x="6763933" y="173124"/>
                </a:lnTo>
                <a:lnTo>
                  <a:pt x="6725551" y="148704"/>
                </a:lnTo>
                <a:lnTo>
                  <a:pt x="6686045" y="125952"/>
                </a:lnTo>
                <a:lnTo>
                  <a:pt x="6645465" y="104919"/>
                </a:lnTo>
                <a:lnTo>
                  <a:pt x="6603861" y="85653"/>
                </a:lnTo>
                <a:lnTo>
                  <a:pt x="6561282" y="68205"/>
                </a:lnTo>
                <a:lnTo>
                  <a:pt x="6517778" y="52624"/>
                </a:lnTo>
                <a:lnTo>
                  <a:pt x="6473398" y="38960"/>
                </a:lnTo>
                <a:lnTo>
                  <a:pt x="6428192" y="27262"/>
                </a:lnTo>
                <a:lnTo>
                  <a:pt x="6382209" y="17580"/>
                </a:lnTo>
                <a:lnTo>
                  <a:pt x="6335499" y="9963"/>
                </a:lnTo>
                <a:lnTo>
                  <a:pt x="6288112" y="4461"/>
                </a:lnTo>
                <a:lnTo>
                  <a:pt x="6240097" y="1123"/>
                </a:lnTo>
                <a:lnTo>
                  <a:pt x="6191504" y="0"/>
                </a:lnTo>
                <a:close/>
              </a:path>
            </a:pathLst>
          </a:custGeom>
          <a:solidFill>
            <a:srgbClr val="FFFFFF">
              <a:alpha val="7411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475" cy="679246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88593" y="186309"/>
            <a:ext cx="10492105" cy="21694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8.png"/><Relationship Id="rId4" Type="http://schemas.openxmlformats.org/officeDocument/2006/relationships/image" Target="../media/image37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34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2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3.png"/><Relationship Id="rId4" Type="http://schemas.openxmlformats.org/officeDocument/2006/relationships/image" Target="../media/image3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image" Target="../media/image37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5.png"/><Relationship Id="rId4" Type="http://schemas.openxmlformats.org/officeDocument/2006/relationships/image" Target="../media/image46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4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8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9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3.png"/><Relationship Id="rId4" Type="http://schemas.openxmlformats.org/officeDocument/2006/relationships/image" Target="../media/image54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55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33.png"/><Relationship Id="rId4" Type="http://schemas.openxmlformats.org/officeDocument/2006/relationships/image" Target="../media/image34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1764" y="4130040"/>
            <a:ext cx="2596895" cy="272795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" y="0"/>
              <a:ext cx="2647188" cy="22753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9444" y="3047"/>
              <a:ext cx="2647187" cy="250393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0411" y="10667"/>
              <a:ext cx="2647188" cy="250393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6140" y="10667"/>
              <a:ext cx="2647187" cy="22753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8340" y="0"/>
              <a:ext cx="2599943" cy="227533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" y="2023872"/>
              <a:ext cx="2418587" cy="250545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9988" y="2246376"/>
              <a:ext cx="2645664" cy="22753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5528" y="2260092"/>
              <a:ext cx="2645664" cy="250393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5723" y="2039111"/>
              <a:ext cx="2715768" cy="273253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8404" y="2031492"/>
              <a:ext cx="2845307" cy="25039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4297679"/>
              <a:ext cx="2723387" cy="255269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09444" y="4242815"/>
              <a:ext cx="2647187" cy="261365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18888" y="4466844"/>
              <a:ext cx="2647188" cy="236372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87183" y="4305300"/>
              <a:ext cx="2647187" cy="255269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0" y="60456"/>
              <a:ext cx="3687445" cy="2282825"/>
            </a:xfrm>
            <a:custGeom>
              <a:avLst/>
              <a:gdLst/>
              <a:ahLst/>
              <a:cxnLst/>
              <a:rect l="l" t="t" r="r" b="b"/>
              <a:pathLst>
                <a:path w="3687445" h="2282825">
                  <a:moveTo>
                    <a:pt x="3001833" y="19167"/>
                  </a:moveTo>
                  <a:lnTo>
                    <a:pt x="238860" y="796367"/>
                  </a:lnTo>
                  <a:lnTo>
                    <a:pt x="181357" y="816084"/>
                  </a:lnTo>
                  <a:lnTo>
                    <a:pt x="129028" y="841015"/>
                  </a:lnTo>
                  <a:lnTo>
                    <a:pt x="82629" y="870327"/>
                  </a:lnTo>
                  <a:lnTo>
                    <a:pt x="42917" y="903187"/>
                  </a:lnTo>
                  <a:lnTo>
                    <a:pt x="10648" y="938761"/>
                  </a:lnTo>
                  <a:lnTo>
                    <a:pt x="0" y="1194178"/>
                  </a:lnTo>
                  <a:lnTo>
                    <a:pt x="269124" y="2150938"/>
                  </a:lnTo>
                  <a:lnTo>
                    <a:pt x="284661" y="2186086"/>
                  </a:lnTo>
                  <a:lnTo>
                    <a:pt x="309455" y="2216306"/>
                  </a:lnTo>
                  <a:lnTo>
                    <a:pt x="342425" y="2241281"/>
                  </a:lnTo>
                  <a:lnTo>
                    <a:pt x="382491" y="2260695"/>
                  </a:lnTo>
                  <a:lnTo>
                    <a:pt x="428574" y="2274229"/>
                  </a:lnTo>
                  <a:lnTo>
                    <a:pt x="479593" y="2281568"/>
                  </a:lnTo>
                  <a:lnTo>
                    <a:pt x="534469" y="2282393"/>
                  </a:lnTo>
                  <a:lnTo>
                    <a:pt x="592122" y="2276388"/>
                  </a:lnTo>
                  <a:lnTo>
                    <a:pt x="651472" y="2263236"/>
                  </a:lnTo>
                  <a:lnTo>
                    <a:pt x="3414444" y="1486036"/>
                  </a:lnTo>
                  <a:lnTo>
                    <a:pt x="3471968" y="1466313"/>
                  </a:lnTo>
                  <a:lnTo>
                    <a:pt x="3524309" y="1441378"/>
                  </a:lnTo>
                  <a:lnTo>
                    <a:pt x="3570712" y="1412063"/>
                  </a:lnTo>
                  <a:lnTo>
                    <a:pt x="3610423" y="1379203"/>
                  </a:lnTo>
                  <a:lnTo>
                    <a:pt x="3642687" y="1343630"/>
                  </a:lnTo>
                  <a:lnTo>
                    <a:pt x="3666750" y="1306177"/>
                  </a:lnTo>
                  <a:lnTo>
                    <a:pt x="3681859" y="1267678"/>
                  </a:lnTo>
                  <a:lnTo>
                    <a:pt x="3687257" y="1228966"/>
                  </a:lnTo>
                  <a:lnTo>
                    <a:pt x="3682191" y="1190873"/>
                  </a:lnTo>
                  <a:lnTo>
                    <a:pt x="3384193" y="131465"/>
                  </a:lnTo>
                  <a:lnTo>
                    <a:pt x="3368656" y="96314"/>
                  </a:lnTo>
                  <a:lnTo>
                    <a:pt x="3343867" y="66090"/>
                  </a:lnTo>
                  <a:lnTo>
                    <a:pt x="3310904" y="41112"/>
                  </a:lnTo>
                  <a:lnTo>
                    <a:pt x="3270844" y="21696"/>
                  </a:lnTo>
                  <a:lnTo>
                    <a:pt x="3224766" y="8161"/>
                  </a:lnTo>
                  <a:lnTo>
                    <a:pt x="3173748" y="823"/>
                  </a:lnTo>
                  <a:lnTo>
                    <a:pt x="3118868" y="0"/>
                  </a:lnTo>
                  <a:lnTo>
                    <a:pt x="3061204" y="6008"/>
                  </a:lnTo>
                  <a:lnTo>
                    <a:pt x="3001833" y="19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4290"/>
              <a:ext cx="3769995" cy="2395220"/>
            </a:xfrm>
            <a:custGeom>
              <a:avLst/>
              <a:gdLst/>
              <a:ahLst/>
              <a:cxnLst/>
              <a:rect l="l" t="t" r="r" b="b"/>
              <a:pathLst>
                <a:path w="3769995" h="2395220">
                  <a:moveTo>
                    <a:pt x="3003553" y="20610"/>
                  </a:moveTo>
                  <a:lnTo>
                    <a:pt x="208863" y="806731"/>
                  </a:lnTo>
                  <a:lnTo>
                    <a:pt x="170129" y="819416"/>
                  </a:lnTo>
                  <a:lnTo>
                    <a:pt x="119206" y="841059"/>
                  </a:lnTo>
                  <a:lnTo>
                    <a:pt x="72166" y="866087"/>
                  </a:lnTo>
                  <a:lnTo>
                    <a:pt x="29412" y="894056"/>
                  </a:lnTo>
                  <a:lnTo>
                    <a:pt x="0" y="1562097"/>
                  </a:lnTo>
                  <a:lnTo>
                    <a:pt x="187861" y="2229962"/>
                  </a:lnTo>
                  <a:lnTo>
                    <a:pt x="221421" y="2293497"/>
                  </a:lnTo>
                  <a:lnTo>
                    <a:pt x="279539" y="2342773"/>
                  </a:lnTo>
                  <a:lnTo>
                    <a:pt x="316372" y="2361643"/>
                  </a:lnTo>
                  <a:lnTo>
                    <a:pt x="357625" y="2376442"/>
                  </a:lnTo>
                  <a:lnTo>
                    <a:pt x="402722" y="2387003"/>
                  </a:lnTo>
                  <a:lnTo>
                    <a:pt x="451090" y="2393157"/>
                  </a:lnTo>
                  <a:lnTo>
                    <a:pt x="502155" y="2394735"/>
                  </a:lnTo>
                  <a:lnTo>
                    <a:pt x="555344" y="2391569"/>
                  </a:lnTo>
                  <a:lnTo>
                    <a:pt x="610083" y="2383491"/>
                  </a:lnTo>
                  <a:lnTo>
                    <a:pt x="665798" y="2370332"/>
                  </a:lnTo>
                  <a:lnTo>
                    <a:pt x="3428771" y="1593132"/>
                  </a:lnTo>
                  <a:lnTo>
                    <a:pt x="3483169" y="1575317"/>
                  </a:lnTo>
                  <a:lnTo>
                    <a:pt x="3534088" y="1553675"/>
                  </a:lnTo>
                  <a:lnTo>
                    <a:pt x="3581126" y="1528648"/>
                  </a:lnTo>
                  <a:lnTo>
                    <a:pt x="3623881" y="1500679"/>
                  </a:lnTo>
                  <a:lnTo>
                    <a:pt x="3661950" y="1470211"/>
                  </a:lnTo>
                  <a:lnTo>
                    <a:pt x="3694931" y="1437687"/>
                  </a:lnTo>
                  <a:lnTo>
                    <a:pt x="3722422" y="1403551"/>
                  </a:lnTo>
                  <a:lnTo>
                    <a:pt x="3724598" y="1399995"/>
                  </a:lnTo>
                  <a:lnTo>
                    <a:pt x="637145" y="2268468"/>
                  </a:lnTo>
                  <a:lnTo>
                    <a:pt x="580174" y="2280132"/>
                  </a:lnTo>
                  <a:lnTo>
                    <a:pt x="525649" y="2283048"/>
                  </a:lnTo>
                  <a:lnTo>
                    <a:pt x="475304" y="2277726"/>
                  </a:lnTo>
                  <a:lnTo>
                    <a:pt x="430871" y="2264676"/>
                  </a:lnTo>
                  <a:lnTo>
                    <a:pt x="394085" y="2244406"/>
                  </a:lnTo>
                  <a:lnTo>
                    <a:pt x="366679" y="2217426"/>
                  </a:lnTo>
                  <a:lnTo>
                    <a:pt x="52389" y="1124837"/>
                  </a:lnTo>
                  <a:lnTo>
                    <a:pt x="48994" y="1088028"/>
                  </a:lnTo>
                  <a:lnTo>
                    <a:pt x="58316" y="1050717"/>
                  </a:lnTo>
                  <a:lnTo>
                    <a:pt x="79140" y="1014241"/>
                  </a:lnTo>
                  <a:lnTo>
                    <a:pt x="110253" y="979939"/>
                  </a:lnTo>
                  <a:lnTo>
                    <a:pt x="150442" y="949151"/>
                  </a:lnTo>
                  <a:lnTo>
                    <a:pt x="198491" y="923213"/>
                  </a:lnTo>
                  <a:lnTo>
                    <a:pt x="253187" y="903465"/>
                  </a:lnTo>
                  <a:lnTo>
                    <a:pt x="3340643" y="34992"/>
                  </a:lnTo>
                  <a:lnTo>
                    <a:pt x="3336929" y="33089"/>
                  </a:lnTo>
                  <a:lnTo>
                    <a:pt x="3295673" y="18291"/>
                  </a:lnTo>
                  <a:lnTo>
                    <a:pt x="3250573" y="7731"/>
                  </a:lnTo>
                  <a:lnTo>
                    <a:pt x="3202203" y="1578"/>
                  </a:lnTo>
                  <a:lnTo>
                    <a:pt x="3151137" y="0"/>
                  </a:lnTo>
                  <a:lnTo>
                    <a:pt x="3097950" y="3165"/>
                  </a:lnTo>
                  <a:lnTo>
                    <a:pt x="3043215" y="11242"/>
                  </a:lnTo>
                  <a:lnTo>
                    <a:pt x="3003553" y="20610"/>
                  </a:lnTo>
                  <a:close/>
                </a:path>
                <a:path w="3769995" h="2395220">
                  <a:moveTo>
                    <a:pt x="3340643" y="34992"/>
                  </a:moveTo>
                  <a:lnTo>
                    <a:pt x="3016160" y="126266"/>
                  </a:lnTo>
                  <a:lnTo>
                    <a:pt x="3073106" y="114609"/>
                  </a:lnTo>
                  <a:lnTo>
                    <a:pt x="3127622" y="111696"/>
                  </a:lnTo>
                  <a:lnTo>
                    <a:pt x="3177971" y="117017"/>
                  </a:lnTo>
                  <a:lnTo>
                    <a:pt x="3222415" y="130065"/>
                  </a:lnTo>
                  <a:lnTo>
                    <a:pt x="3259215" y="150332"/>
                  </a:lnTo>
                  <a:lnTo>
                    <a:pt x="3286633" y="177309"/>
                  </a:lnTo>
                  <a:lnTo>
                    <a:pt x="3600927" y="1269897"/>
                  </a:lnTo>
                  <a:lnTo>
                    <a:pt x="3604317" y="1306707"/>
                  </a:lnTo>
                  <a:lnTo>
                    <a:pt x="3594984" y="1344021"/>
                  </a:lnTo>
                  <a:lnTo>
                    <a:pt x="3574146" y="1380500"/>
                  </a:lnTo>
                  <a:lnTo>
                    <a:pt x="3543022" y="1414804"/>
                  </a:lnTo>
                  <a:lnTo>
                    <a:pt x="3502830" y="1445593"/>
                  </a:lnTo>
                  <a:lnTo>
                    <a:pt x="3454789" y="1471528"/>
                  </a:lnTo>
                  <a:lnTo>
                    <a:pt x="3400118" y="1491268"/>
                  </a:lnTo>
                  <a:lnTo>
                    <a:pt x="3724598" y="1399995"/>
                  </a:lnTo>
                  <a:lnTo>
                    <a:pt x="3744021" y="1368245"/>
                  </a:lnTo>
                  <a:lnTo>
                    <a:pt x="3759326" y="1332211"/>
                  </a:lnTo>
                  <a:lnTo>
                    <a:pt x="3767935" y="1295894"/>
                  </a:lnTo>
                  <a:lnTo>
                    <a:pt x="3769445" y="1259736"/>
                  </a:lnTo>
                  <a:lnTo>
                    <a:pt x="3765204" y="1234569"/>
                  </a:lnTo>
                  <a:lnTo>
                    <a:pt x="3461534" y="154993"/>
                  </a:lnTo>
                  <a:lnTo>
                    <a:pt x="3431892" y="101234"/>
                  </a:lnTo>
                  <a:lnTo>
                    <a:pt x="3373767" y="51958"/>
                  </a:lnTo>
                  <a:lnTo>
                    <a:pt x="3340643" y="34992"/>
                  </a:lnTo>
                  <a:close/>
                </a:path>
              </a:pathLst>
            </a:custGeom>
            <a:solidFill>
              <a:srgbClr val="F8D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0" y="856823"/>
              <a:ext cx="239395" cy="263525"/>
            </a:xfrm>
            <a:custGeom>
              <a:avLst/>
              <a:gdLst/>
              <a:ahLst/>
              <a:cxnLst/>
              <a:rect l="l" t="t" r="r" b="b"/>
              <a:pathLst>
                <a:path w="239395" h="263525">
                  <a:moveTo>
                    <a:pt x="238860" y="0"/>
                  </a:moveTo>
                  <a:lnTo>
                    <a:pt x="181357" y="19716"/>
                  </a:lnTo>
                  <a:lnTo>
                    <a:pt x="129028" y="44648"/>
                  </a:lnTo>
                  <a:lnTo>
                    <a:pt x="82629" y="73960"/>
                  </a:lnTo>
                  <a:lnTo>
                    <a:pt x="42917" y="106820"/>
                  </a:lnTo>
                  <a:lnTo>
                    <a:pt x="10648" y="142393"/>
                  </a:lnTo>
                  <a:lnTo>
                    <a:pt x="0" y="263332"/>
                  </a:lnTo>
                  <a:lnTo>
                    <a:pt x="238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0" y="806561"/>
              <a:ext cx="253365" cy="337820"/>
            </a:xfrm>
            <a:custGeom>
              <a:avLst/>
              <a:gdLst/>
              <a:ahLst/>
              <a:cxnLst/>
              <a:rect l="l" t="t" r="r" b="b"/>
              <a:pathLst>
                <a:path w="253365" h="337819">
                  <a:moveTo>
                    <a:pt x="224722" y="0"/>
                  </a:moveTo>
                  <a:lnTo>
                    <a:pt x="170129" y="17145"/>
                  </a:lnTo>
                  <a:lnTo>
                    <a:pt x="119206" y="38789"/>
                  </a:lnTo>
                  <a:lnTo>
                    <a:pt x="72166" y="63816"/>
                  </a:lnTo>
                  <a:lnTo>
                    <a:pt x="29412" y="91785"/>
                  </a:lnTo>
                  <a:lnTo>
                    <a:pt x="0" y="337304"/>
                  </a:lnTo>
                  <a:lnTo>
                    <a:pt x="52389" y="322567"/>
                  </a:lnTo>
                  <a:lnTo>
                    <a:pt x="48994" y="285758"/>
                  </a:lnTo>
                  <a:lnTo>
                    <a:pt x="58316" y="248446"/>
                  </a:lnTo>
                  <a:lnTo>
                    <a:pt x="79140" y="211970"/>
                  </a:lnTo>
                  <a:lnTo>
                    <a:pt x="110253" y="177669"/>
                  </a:lnTo>
                  <a:lnTo>
                    <a:pt x="150441" y="146880"/>
                  </a:lnTo>
                  <a:lnTo>
                    <a:pt x="198491" y="120943"/>
                  </a:lnTo>
                  <a:lnTo>
                    <a:pt x="253187" y="101195"/>
                  </a:lnTo>
                  <a:lnTo>
                    <a:pt x="224722" y="0"/>
                  </a:lnTo>
                  <a:close/>
                </a:path>
              </a:pathLst>
            </a:custGeom>
            <a:solidFill>
              <a:srgbClr val="FFF0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69124" y="2211394"/>
              <a:ext cx="382905" cy="132080"/>
            </a:xfrm>
            <a:custGeom>
              <a:avLst/>
              <a:gdLst/>
              <a:ahLst/>
              <a:cxnLst/>
              <a:rect l="l" t="t" r="r" b="b"/>
              <a:pathLst>
                <a:path w="382905" h="132080">
                  <a:moveTo>
                    <a:pt x="0" y="0"/>
                  </a:moveTo>
                  <a:lnTo>
                    <a:pt x="15537" y="35147"/>
                  </a:lnTo>
                  <a:lnTo>
                    <a:pt x="40331" y="65367"/>
                  </a:lnTo>
                  <a:lnTo>
                    <a:pt x="73301" y="90342"/>
                  </a:lnTo>
                  <a:lnTo>
                    <a:pt x="113367" y="109756"/>
                  </a:lnTo>
                  <a:lnTo>
                    <a:pt x="159449" y="123291"/>
                  </a:lnTo>
                  <a:lnTo>
                    <a:pt x="210469" y="130629"/>
                  </a:lnTo>
                  <a:lnTo>
                    <a:pt x="265345" y="131455"/>
                  </a:lnTo>
                  <a:lnTo>
                    <a:pt x="322997" y="125450"/>
                  </a:lnTo>
                  <a:lnTo>
                    <a:pt x="382347" y="112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87861" y="2188536"/>
              <a:ext cx="478155" cy="210820"/>
            </a:xfrm>
            <a:custGeom>
              <a:avLst/>
              <a:gdLst/>
              <a:ahLst/>
              <a:cxnLst/>
              <a:rect l="l" t="t" r="r" b="b"/>
              <a:pathLst>
                <a:path w="478155" h="210819">
                  <a:moveTo>
                    <a:pt x="162525" y="0"/>
                  </a:moveTo>
                  <a:lnTo>
                    <a:pt x="0" y="45716"/>
                  </a:lnTo>
                  <a:lnTo>
                    <a:pt x="13423" y="79182"/>
                  </a:lnTo>
                  <a:lnTo>
                    <a:pt x="33559" y="109252"/>
                  </a:lnTo>
                  <a:lnTo>
                    <a:pt x="91677" y="158528"/>
                  </a:lnTo>
                  <a:lnTo>
                    <a:pt x="128511" y="177397"/>
                  </a:lnTo>
                  <a:lnTo>
                    <a:pt x="169763" y="192197"/>
                  </a:lnTo>
                  <a:lnTo>
                    <a:pt x="214860" y="202758"/>
                  </a:lnTo>
                  <a:lnTo>
                    <a:pt x="263228" y="208911"/>
                  </a:lnTo>
                  <a:lnTo>
                    <a:pt x="314293" y="210490"/>
                  </a:lnTo>
                  <a:lnTo>
                    <a:pt x="367482" y="207324"/>
                  </a:lnTo>
                  <a:lnTo>
                    <a:pt x="422221" y="199246"/>
                  </a:lnTo>
                  <a:lnTo>
                    <a:pt x="477936" y="186087"/>
                  </a:lnTo>
                  <a:lnTo>
                    <a:pt x="449283" y="84223"/>
                  </a:lnTo>
                  <a:lnTo>
                    <a:pt x="392312" y="95886"/>
                  </a:lnTo>
                  <a:lnTo>
                    <a:pt x="337788" y="98802"/>
                  </a:lnTo>
                  <a:lnTo>
                    <a:pt x="287442" y="93480"/>
                  </a:lnTo>
                  <a:lnTo>
                    <a:pt x="243009" y="80430"/>
                  </a:lnTo>
                  <a:lnTo>
                    <a:pt x="206223" y="60160"/>
                  </a:lnTo>
                  <a:lnTo>
                    <a:pt x="178817" y="33180"/>
                  </a:lnTo>
                  <a:lnTo>
                    <a:pt x="162525" y="0"/>
                  </a:lnTo>
                  <a:close/>
                </a:path>
              </a:pathLst>
            </a:custGeom>
            <a:solidFill>
              <a:srgbClr val="FFF0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414445" y="1251329"/>
              <a:ext cx="273050" cy="295275"/>
            </a:xfrm>
            <a:custGeom>
              <a:avLst/>
              <a:gdLst/>
              <a:ahLst/>
              <a:cxnLst/>
              <a:rect l="l" t="t" r="r" b="b"/>
              <a:pathLst>
                <a:path w="273050" h="295275">
                  <a:moveTo>
                    <a:pt x="267746" y="0"/>
                  </a:moveTo>
                  <a:lnTo>
                    <a:pt x="0" y="295163"/>
                  </a:lnTo>
                  <a:lnTo>
                    <a:pt x="57523" y="275440"/>
                  </a:lnTo>
                  <a:lnTo>
                    <a:pt x="109864" y="250505"/>
                  </a:lnTo>
                  <a:lnTo>
                    <a:pt x="156267" y="221190"/>
                  </a:lnTo>
                  <a:lnTo>
                    <a:pt x="195978" y="188330"/>
                  </a:lnTo>
                  <a:lnTo>
                    <a:pt x="228242" y="152757"/>
                  </a:lnTo>
                  <a:lnTo>
                    <a:pt x="252306" y="115304"/>
                  </a:lnTo>
                  <a:lnTo>
                    <a:pt x="267414" y="76805"/>
                  </a:lnTo>
                  <a:lnTo>
                    <a:pt x="272812" y="38092"/>
                  </a:lnTo>
                  <a:lnTo>
                    <a:pt x="2677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00118" y="1228776"/>
              <a:ext cx="369570" cy="368935"/>
            </a:xfrm>
            <a:custGeom>
              <a:avLst/>
              <a:gdLst/>
              <a:ahLst/>
              <a:cxnLst/>
              <a:rect l="l" t="t" r="r" b="b"/>
              <a:pathLst>
                <a:path w="369570" h="368934">
                  <a:moveTo>
                    <a:pt x="362250" y="0"/>
                  </a:moveTo>
                  <a:lnTo>
                    <a:pt x="200809" y="45411"/>
                  </a:lnTo>
                  <a:lnTo>
                    <a:pt x="204199" y="82221"/>
                  </a:lnTo>
                  <a:lnTo>
                    <a:pt x="194866" y="119536"/>
                  </a:lnTo>
                  <a:lnTo>
                    <a:pt x="174028" y="156015"/>
                  </a:lnTo>
                  <a:lnTo>
                    <a:pt x="142904" y="190319"/>
                  </a:lnTo>
                  <a:lnTo>
                    <a:pt x="102712" y="221108"/>
                  </a:lnTo>
                  <a:lnTo>
                    <a:pt x="54671" y="247042"/>
                  </a:lnTo>
                  <a:lnTo>
                    <a:pt x="0" y="266783"/>
                  </a:lnTo>
                  <a:lnTo>
                    <a:pt x="28653" y="368647"/>
                  </a:lnTo>
                  <a:lnTo>
                    <a:pt x="83051" y="350832"/>
                  </a:lnTo>
                  <a:lnTo>
                    <a:pt x="133970" y="329189"/>
                  </a:lnTo>
                  <a:lnTo>
                    <a:pt x="181008" y="304162"/>
                  </a:lnTo>
                  <a:lnTo>
                    <a:pt x="223763" y="276193"/>
                  </a:lnTo>
                  <a:lnTo>
                    <a:pt x="261832" y="245726"/>
                  </a:lnTo>
                  <a:lnTo>
                    <a:pt x="294813" y="213202"/>
                  </a:lnTo>
                  <a:lnTo>
                    <a:pt x="322304" y="179066"/>
                  </a:lnTo>
                  <a:lnTo>
                    <a:pt x="343903" y="143759"/>
                  </a:lnTo>
                  <a:lnTo>
                    <a:pt x="359208" y="107726"/>
                  </a:lnTo>
                  <a:lnTo>
                    <a:pt x="369326" y="35250"/>
                  </a:lnTo>
                  <a:lnTo>
                    <a:pt x="365086" y="10083"/>
                  </a:lnTo>
                  <a:lnTo>
                    <a:pt x="362250" y="0"/>
                  </a:lnTo>
                  <a:close/>
                </a:path>
              </a:pathLst>
            </a:custGeom>
            <a:solidFill>
              <a:srgbClr val="FFF0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001834" y="60456"/>
              <a:ext cx="382905" cy="132080"/>
            </a:xfrm>
            <a:custGeom>
              <a:avLst/>
              <a:gdLst/>
              <a:ahLst/>
              <a:cxnLst/>
              <a:rect l="l" t="t" r="r" b="b"/>
              <a:pathLst>
                <a:path w="382904" h="132080">
                  <a:moveTo>
                    <a:pt x="0" y="19167"/>
                  </a:moveTo>
                  <a:lnTo>
                    <a:pt x="382359" y="131465"/>
                  </a:lnTo>
                  <a:lnTo>
                    <a:pt x="366823" y="96314"/>
                  </a:lnTo>
                  <a:lnTo>
                    <a:pt x="342034" y="66090"/>
                  </a:lnTo>
                  <a:lnTo>
                    <a:pt x="309070" y="41112"/>
                  </a:lnTo>
                  <a:lnTo>
                    <a:pt x="269010" y="21696"/>
                  </a:lnTo>
                  <a:lnTo>
                    <a:pt x="222932" y="8161"/>
                  </a:lnTo>
                  <a:lnTo>
                    <a:pt x="171914" y="823"/>
                  </a:lnTo>
                  <a:lnTo>
                    <a:pt x="117034" y="0"/>
                  </a:lnTo>
                  <a:lnTo>
                    <a:pt x="59370" y="6008"/>
                  </a:lnTo>
                  <a:lnTo>
                    <a:pt x="0" y="19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987695" y="4290"/>
              <a:ext cx="476884" cy="210820"/>
            </a:xfrm>
            <a:custGeom>
              <a:avLst/>
              <a:gdLst/>
              <a:ahLst/>
              <a:cxnLst/>
              <a:rect l="l" t="t" r="r" b="b"/>
              <a:pathLst>
                <a:path w="476885" h="210820">
                  <a:moveTo>
                    <a:pt x="15857" y="20610"/>
                  </a:moveTo>
                  <a:lnTo>
                    <a:pt x="0" y="25070"/>
                  </a:lnTo>
                  <a:lnTo>
                    <a:pt x="28464" y="126266"/>
                  </a:lnTo>
                  <a:lnTo>
                    <a:pt x="85410" y="114609"/>
                  </a:lnTo>
                  <a:lnTo>
                    <a:pt x="139927" y="111696"/>
                  </a:lnTo>
                  <a:lnTo>
                    <a:pt x="190276" y="117017"/>
                  </a:lnTo>
                  <a:lnTo>
                    <a:pt x="234719" y="130065"/>
                  </a:lnTo>
                  <a:lnTo>
                    <a:pt x="271519" y="150332"/>
                  </a:lnTo>
                  <a:lnTo>
                    <a:pt x="298937" y="177309"/>
                  </a:lnTo>
                  <a:lnTo>
                    <a:pt x="315234" y="210489"/>
                  </a:lnTo>
                  <a:lnTo>
                    <a:pt x="476674" y="165077"/>
                  </a:lnTo>
                  <a:lnTo>
                    <a:pt x="444197" y="101234"/>
                  </a:lnTo>
                  <a:lnTo>
                    <a:pt x="386071" y="51958"/>
                  </a:lnTo>
                  <a:lnTo>
                    <a:pt x="349234" y="33089"/>
                  </a:lnTo>
                  <a:lnTo>
                    <a:pt x="307977" y="18291"/>
                  </a:lnTo>
                  <a:lnTo>
                    <a:pt x="262877" y="7731"/>
                  </a:lnTo>
                  <a:lnTo>
                    <a:pt x="214507" y="1578"/>
                  </a:lnTo>
                  <a:lnTo>
                    <a:pt x="163442" y="0"/>
                  </a:lnTo>
                  <a:lnTo>
                    <a:pt x="110254" y="3165"/>
                  </a:lnTo>
                  <a:lnTo>
                    <a:pt x="55519" y="11242"/>
                  </a:lnTo>
                  <a:lnTo>
                    <a:pt x="15857" y="20610"/>
                  </a:lnTo>
                  <a:close/>
                </a:path>
              </a:pathLst>
            </a:custGeom>
            <a:solidFill>
              <a:srgbClr val="FFF07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10629"/>
              <a:ext cx="3987351" cy="250455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5387" y="4258055"/>
              <a:ext cx="6908276" cy="259994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5091" y="963167"/>
              <a:ext cx="11836908" cy="3290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90855" marR="5080" indent="-478790">
              <a:lnSpc>
                <a:spcPct val="100000"/>
              </a:lnSpc>
              <a:spcBef>
                <a:spcPts val="100"/>
              </a:spcBef>
            </a:pPr>
            <a:r>
              <a:rPr dirty="0" sz="4800" spc="-265" b="0">
                <a:solidFill>
                  <a:srgbClr val="333333"/>
                </a:solidFill>
                <a:latin typeface="Arial"/>
                <a:cs typeface="Arial"/>
              </a:rPr>
              <a:t>a.</a:t>
            </a:r>
            <a:r>
              <a:rPr dirty="0" sz="4800" spc="-250" b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4800" spc="-330" b="0">
                <a:solidFill>
                  <a:srgbClr val="333333"/>
                </a:solidFill>
                <a:latin typeface="Arial"/>
                <a:cs typeface="Arial"/>
              </a:rPr>
              <a:t>Bài</a:t>
            </a:r>
            <a:r>
              <a:rPr dirty="0" sz="4800" spc="-240" b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4800" spc="-285" b="0">
                <a:solidFill>
                  <a:srgbClr val="333333"/>
                </a:solidFill>
                <a:latin typeface="Arial"/>
                <a:cs typeface="Arial"/>
              </a:rPr>
              <a:t>văn</a:t>
            </a:r>
            <a:r>
              <a:rPr dirty="0" sz="4800" spc="-245" b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4800" spc="-45" b="0">
                <a:solidFill>
                  <a:srgbClr val="333333"/>
                </a:solidFill>
                <a:latin typeface="Arial"/>
                <a:cs typeface="Arial"/>
              </a:rPr>
              <a:t>tả </a:t>
            </a:r>
            <a:r>
              <a:rPr dirty="0" sz="4800" spc="-290" b="0">
                <a:solidFill>
                  <a:srgbClr val="333333"/>
                </a:solidFill>
                <a:latin typeface="Arial"/>
                <a:cs typeface="Arial"/>
              </a:rPr>
              <a:t>cảnh</a:t>
            </a:r>
            <a:r>
              <a:rPr dirty="0" sz="4800" spc="-254" b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4800" spc="-409" b="0">
                <a:solidFill>
                  <a:srgbClr val="333333"/>
                </a:solidFill>
                <a:latin typeface="Arial"/>
                <a:cs typeface="Arial"/>
              </a:rPr>
              <a:t>gì?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25">
                <a:solidFill>
                  <a:srgbClr val="FF0000"/>
                </a:solidFill>
                <a:latin typeface="Arial"/>
                <a:cs typeface="Arial"/>
              </a:rPr>
              <a:t>Bài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85">
                <a:solidFill>
                  <a:srgbClr val="FF0000"/>
                </a:solidFill>
                <a:latin typeface="Arial"/>
                <a:cs typeface="Arial"/>
              </a:rPr>
              <a:t>văn</a:t>
            </a:r>
            <a:r>
              <a:rPr dirty="0" sz="4800" spc="-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00">
                <a:solidFill>
                  <a:srgbClr val="FF0000"/>
                </a:solidFill>
                <a:latin typeface="Arial"/>
                <a:cs typeface="Arial"/>
              </a:rPr>
              <a:t>tả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90">
                <a:solidFill>
                  <a:srgbClr val="FF0000"/>
                </a:solidFill>
                <a:latin typeface="Arial"/>
                <a:cs typeface="Arial"/>
              </a:rPr>
              <a:t>cảnh</a:t>
            </a:r>
            <a:r>
              <a:rPr dirty="0" sz="4800" spc="-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55">
                <a:solidFill>
                  <a:srgbClr val="FF0000"/>
                </a:solidFill>
                <a:latin typeface="Arial"/>
                <a:cs typeface="Arial"/>
              </a:rPr>
              <a:t>trăng</a:t>
            </a:r>
            <a:r>
              <a:rPr dirty="0" sz="4800" spc="-2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80">
                <a:solidFill>
                  <a:srgbClr val="FF0000"/>
                </a:solidFill>
                <a:latin typeface="Arial"/>
                <a:cs typeface="Arial"/>
              </a:rPr>
              <a:t>lên.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32476" y="373379"/>
            <a:ext cx="5793248" cy="40660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475" cy="679246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48868" y="74548"/>
            <a:ext cx="11526520" cy="6645275"/>
            <a:chOff x="348868" y="74548"/>
            <a:chExt cx="11526520" cy="664527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868" y="74548"/>
              <a:ext cx="11526266" cy="664489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95999" y="490728"/>
              <a:ext cx="4932989" cy="3462528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808226" y="3954018"/>
              <a:ext cx="8572500" cy="2611120"/>
            </a:xfrm>
            <a:custGeom>
              <a:avLst/>
              <a:gdLst/>
              <a:ahLst/>
              <a:cxnLst/>
              <a:rect l="l" t="t" r="r" b="b"/>
              <a:pathLst>
                <a:path w="8572500" h="2611120">
                  <a:moveTo>
                    <a:pt x="7677531" y="0"/>
                  </a:moveTo>
                  <a:lnTo>
                    <a:pt x="894969" y="0"/>
                  </a:lnTo>
                  <a:lnTo>
                    <a:pt x="847437" y="1240"/>
                  </a:lnTo>
                  <a:lnTo>
                    <a:pt x="800552" y="4920"/>
                  </a:lnTo>
                  <a:lnTo>
                    <a:pt x="754375" y="10979"/>
                  </a:lnTo>
                  <a:lnTo>
                    <a:pt x="708968" y="19353"/>
                  </a:lnTo>
                  <a:lnTo>
                    <a:pt x="664392" y="29982"/>
                  </a:lnTo>
                  <a:lnTo>
                    <a:pt x="620710" y="42803"/>
                  </a:lnTo>
                  <a:lnTo>
                    <a:pt x="577984" y="57755"/>
                  </a:lnTo>
                  <a:lnTo>
                    <a:pt x="536275" y="74775"/>
                  </a:lnTo>
                  <a:lnTo>
                    <a:pt x="495645" y="93803"/>
                  </a:lnTo>
                  <a:lnTo>
                    <a:pt x="456156" y="114775"/>
                  </a:lnTo>
                  <a:lnTo>
                    <a:pt x="417870" y="137631"/>
                  </a:lnTo>
                  <a:lnTo>
                    <a:pt x="380849" y="162308"/>
                  </a:lnTo>
                  <a:lnTo>
                    <a:pt x="345155" y="188744"/>
                  </a:lnTo>
                  <a:lnTo>
                    <a:pt x="310848" y="216878"/>
                  </a:lnTo>
                  <a:lnTo>
                    <a:pt x="277992" y="246648"/>
                  </a:lnTo>
                  <a:lnTo>
                    <a:pt x="246648" y="277992"/>
                  </a:lnTo>
                  <a:lnTo>
                    <a:pt x="216878" y="310848"/>
                  </a:lnTo>
                  <a:lnTo>
                    <a:pt x="188744" y="345155"/>
                  </a:lnTo>
                  <a:lnTo>
                    <a:pt x="162308" y="380849"/>
                  </a:lnTo>
                  <a:lnTo>
                    <a:pt x="137631" y="417870"/>
                  </a:lnTo>
                  <a:lnTo>
                    <a:pt x="114775" y="456156"/>
                  </a:lnTo>
                  <a:lnTo>
                    <a:pt x="93803" y="495645"/>
                  </a:lnTo>
                  <a:lnTo>
                    <a:pt x="74775" y="536275"/>
                  </a:lnTo>
                  <a:lnTo>
                    <a:pt x="57755" y="577984"/>
                  </a:lnTo>
                  <a:lnTo>
                    <a:pt x="42803" y="620710"/>
                  </a:lnTo>
                  <a:lnTo>
                    <a:pt x="29982" y="664392"/>
                  </a:lnTo>
                  <a:lnTo>
                    <a:pt x="19353" y="708968"/>
                  </a:lnTo>
                  <a:lnTo>
                    <a:pt x="10979" y="754375"/>
                  </a:lnTo>
                  <a:lnTo>
                    <a:pt x="4920" y="800552"/>
                  </a:lnTo>
                  <a:lnTo>
                    <a:pt x="1240" y="847437"/>
                  </a:lnTo>
                  <a:lnTo>
                    <a:pt x="0" y="894968"/>
                  </a:lnTo>
                  <a:lnTo>
                    <a:pt x="0" y="1715668"/>
                  </a:lnTo>
                  <a:lnTo>
                    <a:pt x="1240" y="1763197"/>
                  </a:lnTo>
                  <a:lnTo>
                    <a:pt x="4920" y="1810080"/>
                  </a:lnTo>
                  <a:lnTo>
                    <a:pt x="10979" y="1856255"/>
                  </a:lnTo>
                  <a:lnTo>
                    <a:pt x="19353" y="1901660"/>
                  </a:lnTo>
                  <a:lnTo>
                    <a:pt x="29982" y="1946234"/>
                  </a:lnTo>
                  <a:lnTo>
                    <a:pt x="42803" y="1989914"/>
                  </a:lnTo>
                  <a:lnTo>
                    <a:pt x="57755" y="2032639"/>
                  </a:lnTo>
                  <a:lnTo>
                    <a:pt x="74775" y="2074346"/>
                  </a:lnTo>
                  <a:lnTo>
                    <a:pt x="93803" y="2114975"/>
                  </a:lnTo>
                  <a:lnTo>
                    <a:pt x="114775" y="2154462"/>
                  </a:lnTo>
                  <a:lnTo>
                    <a:pt x="137631" y="2192747"/>
                  </a:lnTo>
                  <a:lnTo>
                    <a:pt x="162308" y="2229768"/>
                  </a:lnTo>
                  <a:lnTo>
                    <a:pt x="188744" y="2265461"/>
                  </a:lnTo>
                  <a:lnTo>
                    <a:pt x="216878" y="2299767"/>
                  </a:lnTo>
                  <a:lnTo>
                    <a:pt x="246648" y="2332622"/>
                  </a:lnTo>
                  <a:lnTo>
                    <a:pt x="277992" y="2363965"/>
                  </a:lnTo>
                  <a:lnTo>
                    <a:pt x="310848" y="2393735"/>
                  </a:lnTo>
                  <a:lnTo>
                    <a:pt x="345155" y="2421869"/>
                  </a:lnTo>
                  <a:lnTo>
                    <a:pt x="380849" y="2448305"/>
                  </a:lnTo>
                  <a:lnTo>
                    <a:pt x="417870" y="2472981"/>
                  </a:lnTo>
                  <a:lnTo>
                    <a:pt x="456156" y="2495837"/>
                  </a:lnTo>
                  <a:lnTo>
                    <a:pt x="495645" y="2516809"/>
                  </a:lnTo>
                  <a:lnTo>
                    <a:pt x="536275" y="2535836"/>
                  </a:lnTo>
                  <a:lnTo>
                    <a:pt x="577984" y="2552856"/>
                  </a:lnTo>
                  <a:lnTo>
                    <a:pt x="620710" y="2567808"/>
                  </a:lnTo>
                  <a:lnTo>
                    <a:pt x="664392" y="2580629"/>
                  </a:lnTo>
                  <a:lnTo>
                    <a:pt x="708968" y="2591258"/>
                  </a:lnTo>
                  <a:lnTo>
                    <a:pt x="754375" y="2599632"/>
                  </a:lnTo>
                  <a:lnTo>
                    <a:pt x="800552" y="2605691"/>
                  </a:lnTo>
                  <a:lnTo>
                    <a:pt x="847437" y="2609371"/>
                  </a:lnTo>
                  <a:lnTo>
                    <a:pt x="894969" y="2610611"/>
                  </a:lnTo>
                  <a:lnTo>
                    <a:pt x="7677531" y="2610611"/>
                  </a:lnTo>
                  <a:lnTo>
                    <a:pt x="7725062" y="2609371"/>
                  </a:lnTo>
                  <a:lnTo>
                    <a:pt x="7771947" y="2605691"/>
                  </a:lnTo>
                  <a:lnTo>
                    <a:pt x="7818124" y="2599632"/>
                  </a:lnTo>
                  <a:lnTo>
                    <a:pt x="7863531" y="2591258"/>
                  </a:lnTo>
                  <a:lnTo>
                    <a:pt x="7908107" y="2580629"/>
                  </a:lnTo>
                  <a:lnTo>
                    <a:pt x="7951789" y="2567808"/>
                  </a:lnTo>
                  <a:lnTo>
                    <a:pt x="7994515" y="2552856"/>
                  </a:lnTo>
                  <a:lnTo>
                    <a:pt x="8036224" y="2535836"/>
                  </a:lnTo>
                  <a:lnTo>
                    <a:pt x="8076854" y="2516809"/>
                  </a:lnTo>
                  <a:lnTo>
                    <a:pt x="8116343" y="2495837"/>
                  </a:lnTo>
                  <a:lnTo>
                    <a:pt x="8154629" y="2472981"/>
                  </a:lnTo>
                  <a:lnTo>
                    <a:pt x="8191650" y="2448305"/>
                  </a:lnTo>
                  <a:lnTo>
                    <a:pt x="8227344" y="2421869"/>
                  </a:lnTo>
                  <a:lnTo>
                    <a:pt x="8261651" y="2393735"/>
                  </a:lnTo>
                  <a:lnTo>
                    <a:pt x="8294507" y="2363965"/>
                  </a:lnTo>
                  <a:lnTo>
                    <a:pt x="8325851" y="2332622"/>
                  </a:lnTo>
                  <a:lnTo>
                    <a:pt x="8355621" y="2299767"/>
                  </a:lnTo>
                  <a:lnTo>
                    <a:pt x="8383755" y="2265461"/>
                  </a:lnTo>
                  <a:lnTo>
                    <a:pt x="8410191" y="2229768"/>
                  </a:lnTo>
                  <a:lnTo>
                    <a:pt x="8434868" y="2192747"/>
                  </a:lnTo>
                  <a:lnTo>
                    <a:pt x="8457724" y="2154462"/>
                  </a:lnTo>
                  <a:lnTo>
                    <a:pt x="8478696" y="2114975"/>
                  </a:lnTo>
                  <a:lnTo>
                    <a:pt x="8497724" y="2074346"/>
                  </a:lnTo>
                  <a:lnTo>
                    <a:pt x="8514744" y="2032639"/>
                  </a:lnTo>
                  <a:lnTo>
                    <a:pt x="8529696" y="1989914"/>
                  </a:lnTo>
                  <a:lnTo>
                    <a:pt x="8542517" y="1946234"/>
                  </a:lnTo>
                  <a:lnTo>
                    <a:pt x="8553146" y="1901660"/>
                  </a:lnTo>
                  <a:lnTo>
                    <a:pt x="8561520" y="1856255"/>
                  </a:lnTo>
                  <a:lnTo>
                    <a:pt x="8567579" y="1810080"/>
                  </a:lnTo>
                  <a:lnTo>
                    <a:pt x="8571259" y="1763197"/>
                  </a:lnTo>
                  <a:lnTo>
                    <a:pt x="8572500" y="1715668"/>
                  </a:lnTo>
                  <a:lnTo>
                    <a:pt x="8572500" y="894968"/>
                  </a:lnTo>
                  <a:lnTo>
                    <a:pt x="8571259" y="847437"/>
                  </a:lnTo>
                  <a:lnTo>
                    <a:pt x="8567579" y="800552"/>
                  </a:lnTo>
                  <a:lnTo>
                    <a:pt x="8561520" y="754375"/>
                  </a:lnTo>
                  <a:lnTo>
                    <a:pt x="8553146" y="708968"/>
                  </a:lnTo>
                  <a:lnTo>
                    <a:pt x="8542517" y="664392"/>
                  </a:lnTo>
                  <a:lnTo>
                    <a:pt x="8529696" y="620710"/>
                  </a:lnTo>
                  <a:lnTo>
                    <a:pt x="8514744" y="577984"/>
                  </a:lnTo>
                  <a:lnTo>
                    <a:pt x="8497724" y="536275"/>
                  </a:lnTo>
                  <a:lnTo>
                    <a:pt x="8478696" y="495645"/>
                  </a:lnTo>
                  <a:lnTo>
                    <a:pt x="8457724" y="456156"/>
                  </a:lnTo>
                  <a:lnTo>
                    <a:pt x="8434868" y="417870"/>
                  </a:lnTo>
                  <a:lnTo>
                    <a:pt x="8410191" y="380849"/>
                  </a:lnTo>
                  <a:lnTo>
                    <a:pt x="8383755" y="345155"/>
                  </a:lnTo>
                  <a:lnTo>
                    <a:pt x="8355621" y="310848"/>
                  </a:lnTo>
                  <a:lnTo>
                    <a:pt x="8325851" y="277992"/>
                  </a:lnTo>
                  <a:lnTo>
                    <a:pt x="8294507" y="246648"/>
                  </a:lnTo>
                  <a:lnTo>
                    <a:pt x="8261651" y="216878"/>
                  </a:lnTo>
                  <a:lnTo>
                    <a:pt x="8227344" y="188744"/>
                  </a:lnTo>
                  <a:lnTo>
                    <a:pt x="8191650" y="162308"/>
                  </a:lnTo>
                  <a:lnTo>
                    <a:pt x="8154629" y="137631"/>
                  </a:lnTo>
                  <a:lnTo>
                    <a:pt x="8116343" y="114775"/>
                  </a:lnTo>
                  <a:lnTo>
                    <a:pt x="8076854" y="93803"/>
                  </a:lnTo>
                  <a:lnTo>
                    <a:pt x="8036224" y="74775"/>
                  </a:lnTo>
                  <a:lnTo>
                    <a:pt x="7994515" y="57755"/>
                  </a:lnTo>
                  <a:lnTo>
                    <a:pt x="7951789" y="42803"/>
                  </a:lnTo>
                  <a:lnTo>
                    <a:pt x="7908107" y="29982"/>
                  </a:lnTo>
                  <a:lnTo>
                    <a:pt x="7863531" y="19353"/>
                  </a:lnTo>
                  <a:lnTo>
                    <a:pt x="7818124" y="10979"/>
                  </a:lnTo>
                  <a:lnTo>
                    <a:pt x="7771947" y="4920"/>
                  </a:lnTo>
                  <a:lnTo>
                    <a:pt x="7725062" y="1240"/>
                  </a:lnTo>
                  <a:lnTo>
                    <a:pt x="76775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808226" y="3954018"/>
              <a:ext cx="8572500" cy="2611120"/>
            </a:xfrm>
            <a:custGeom>
              <a:avLst/>
              <a:gdLst/>
              <a:ahLst/>
              <a:cxnLst/>
              <a:rect l="l" t="t" r="r" b="b"/>
              <a:pathLst>
                <a:path w="8572500" h="2611120">
                  <a:moveTo>
                    <a:pt x="0" y="894968"/>
                  </a:moveTo>
                  <a:lnTo>
                    <a:pt x="1240" y="847437"/>
                  </a:lnTo>
                  <a:lnTo>
                    <a:pt x="4920" y="800552"/>
                  </a:lnTo>
                  <a:lnTo>
                    <a:pt x="10979" y="754375"/>
                  </a:lnTo>
                  <a:lnTo>
                    <a:pt x="19353" y="708968"/>
                  </a:lnTo>
                  <a:lnTo>
                    <a:pt x="29982" y="664392"/>
                  </a:lnTo>
                  <a:lnTo>
                    <a:pt x="42803" y="620710"/>
                  </a:lnTo>
                  <a:lnTo>
                    <a:pt x="57755" y="577984"/>
                  </a:lnTo>
                  <a:lnTo>
                    <a:pt x="74775" y="536275"/>
                  </a:lnTo>
                  <a:lnTo>
                    <a:pt x="93803" y="495645"/>
                  </a:lnTo>
                  <a:lnTo>
                    <a:pt x="114775" y="456156"/>
                  </a:lnTo>
                  <a:lnTo>
                    <a:pt x="137631" y="417870"/>
                  </a:lnTo>
                  <a:lnTo>
                    <a:pt x="162308" y="380849"/>
                  </a:lnTo>
                  <a:lnTo>
                    <a:pt x="188744" y="345155"/>
                  </a:lnTo>
                  <a:lnTo>
                    <a:pt x="216878" y="310848"/>
                  </a:lnTo>
                  <a:lnTo>
                    <a:pt x="246648" y="277992"/>
                  </a:lnTo>
                  <a:lnTo>
                    <a:pt x="277992" y="246648"/>
                  </a:lnTo>
                  <a:lnTo>
                    <a:pt x="310848" y="216878"/>
                  </a:lnTo>
                  <a:lnTo>
                    <a:pt x="345155" y="188744"/>
                  </a:lnTo>
                  <a:lnTo>
                    <a:pt x="380849" y="162308"/>
                  </a:lnTo>
                  <a:lnTo>
                    <a:pt x="417870" y="137631"/>
                  </a:lnTo>
                  <a:lnTo>
                    <a:pt x="456156" y="114775"/>
                  </a:lnTo>
                  <a:lnTo>
                    <a:pt x="495645" y="93803"/>
                  </a:lnTo>
                  <a:lnTo>
                    <a:pt x="536275" y="74775"/>
                  </a:lnTo>
                  <a:lnTo>
                    <a:pt x="577984" y="57755"/>
                  </a:lnTo>
                  <a:lnTo>
                    <a:pt x="620710" y="42803"/>
                  </a:lnTo>
                  <a:lnTo>
                    <a:pt x="664392" y="29982"/>
                  </a:lnTo>
                  <a:lnTo>
                    <a:pt x="708968" y="19353"/>
                  </a:lnTo>
                  <a:lnTo>
                    <a:pt x="754375" y="10979"/>
                  </a:lnTo>
                  <a:lnTo>
                    <a:pt x="800552" y="4920"/>
                  </a:lnTo>
                  <a:lnTo>
                    <a:pt x="847437" y="1240"/>
                  </a:lnTo>
                  <a:lnTo>
                    <a:pt x="894969" y="0"/>
                  </a:lnTo>
                  <a:lnTo>
                    <a:pt x="7677531" y="0"/>
                  </a:lnTo>
                  <a:lnTo>
                    <a:pt x="7725062" y="1240"/>
                  </a:lnTo>
                  <a:lnTo>
                    <a:pt x="7771947" y="4920"/>
                  </a:lnTo>
                  <a:lnTo>
                    <a:pt x="7818124" y="10979"/>
                  </a:lnTo>
                  <a:lnTo>
                    <a:pt x="7863531" y="19353"/>
                  </a:lnTo>
                  <a:lnTo>
                    <a:pt x="7908107" y="29982"/>
                  </a:lnTo>
                  <a:lnTo>
                    <a:pt x="7951789" y="42803"/>
                  </a:lnTo>
                  <a:lnTo>
                    <a:pt x="7994515" y="57755"/>
                  </a:lnTo>
                  <a:lnTo>
                    <a:pt x="8036224" y="74775"/>
                  </a:lnTo>
                  <a:lnTo>
                    <a:pt x="8076854" y="93803"/>
                  </a:lnTo>
                  <a:lnTo>
                    <a:pt x="8116343" y="114775"/>
                  </a:lnTo>
                  <a:lnTo>
                    <a:pt x="8154629" y="137631"/>
                  </a:lnTo>
                  <a:lnTo>
                    <a:pt x="8191650" y="162308"/>
                  </a:lnTo>
                  <a:lnTo>
                    <a:pt x="8227344" y="188744"/>
                  </a:lnTo>
                  <a:lnTo>
                    <a:pt x="8261651" y="216878"/>
                  </a:lnTo>
                  <a:lnTo>
                    <a:pt x="8294507" y="246648"/>
                  </a:lnTo>
                  <a:lnTo>
                    <a:pt x="8325851" y="277992"/>
                  </a:lnTo>
                  <a:lnTo>
                    <a:pt x="8355621" y="310848"/>
                  </a:lnTo>
                  <a:lnTo>
                    <a:pt x="8383755" y="345155"/>
                  </a:lnTo>
                  <a:lnTo>
                    <a:pt x="8410191" y="380849"/>
                  </a:lnTo>
                  <a:lnTo>
                    <a:pt x="8434868" y="417870"/>
                  </a:lnTo>
                  <a:lnTo>
                    <a:pt x="8457724" y="456156"/>
                  </a:lnTo>
                  <a:lnTo>
                    <a:pt x="8478696" y="495645"/>
                  </a:lnTo>
                  <a:lnTo>
                    <a:pt x="8497724" y="536275"/>
                  </a:lnTo>
                  <a:lnTo>
                    <a:pt x="8514744" y="577984"/>
                  </a:lnTo>
                  <a:lnTo>
                    <a:pt x="8529696" y="620710"/>
                  </a:lnTo>
                  <a:lnTo>
                    <a:pt x="8542517" y="664392"/>
                  </a:lnTo>
                  <a:lnTo>
                    <a:pt x="8553146" y="708968"/>
                  </a:lnTo>
                  <a:lnTo>
                    <a:pt x="8561520" y="754375"/>
                  </a:lnTo>
                  <a:lnTo>
                    <a:pt x="8567579" y="800552"/>
                  </a:lnTo>
                  <a:lnTo>
                    <a:pt x="8571259" y="847437"/>
                  </a:lnTo>
                  <a:lnTo>
                    <a:pt x="8572500" y="894968"/>
                  </a:lnTo>
                  <a:lnTo>
                    <a:pt x="8572500" y="1715668"/>
                  </a:lnTo>
                  <a:lnTo>
                    <a:pt x="8571259" y="1763197"/>
                  </a:lnTo>
                  <a:lnTo>
                    <a:pt x="8567579" y="1810080"/>
                  </a:lnTo>
                  <a:lnTo>
                    <a:pt x="8561520" y="1856255"/>
                  </a:lnTo>
                  <a:lnTo>
                    <a:pt x="8553146" y="1901660"/>
                  </a:lnTo>
                  <a:lnTo>
                    <a:pt x="8542517" y="1946234"/>
                  </a:lnTo>
                  <a:lnTo>
                    <a:pt x="8529696" y="1989914"/>
                  </a:lnTo>
                  <a:lnTo>
                    <a:pt x="8514744" y="2032639"/>
                  </a:lnTo>
                  <a:lnTo>
                    <a:pt x="8497724" y="2074346"/>
                  </a:lnTo>
                  <a:lnTo>
                    <a:pt x="8478696" y="2114975"/>
                  </a:lnTo>
                  <a:lnTo>
                    <a:pt x="8457724" y="2154462"/>
                  </a:lnTo>
                  <a:lnTo>
                    <a:pt x="8434868" y="2192747"/>
                  </a:lnTo>
                  <a:lnTo>
                    <a:pt x="8410191" y="2229768"/>
                  </a:lnTo>
                  <a:lnTo>
                    <a:pt x="8383755" y="2265461"/>
                  </a:lnTo>
                  <a:lnTo>
                    <a:pt x="8355621" y="2299767"/>
                  </a:lnTo>
                  <a:lnTo>
                    <a:pt x="8325851" y="2332622"/>
                  </a:lnTo>
                  <a:lnTo>
                    <a:pt x="8294507" y="2363965"/>
                  </a:lnTo>
                  <a:lnTo>
                    <a:pt x="8261651" y="2393735"/>
                  </a:lnTo>
                  <a:lnTo>
                    <a:pt x="8227344" y="2421869"/>
                  </a:lnTo>
                  <a:lnTo>
                    <a:pt x="8191650" y="2448305"/>
                  </a:lnTo>
                  <a:lnTo>
                    <a:pt x="8154629" y="2472981"/>
                  </a:lnTo>
                  <a:lnTo>
                    <a:pt x="8116343" y="2495837"/>
                  </a:lnTo>
                  <a:lnTo>
                    <a:pt x="8076854" y="2516809"/>
                  </a:lnTo>
                  <a:lnTo>
                    <a:pt x="8036224" y="2535836"/>
                  </a:lnTo>
                  <a:lnTo>
                    <a:pt x="7994515" y="2552856"/>
                  </a:lnTo>
                  <a:lnTo>
                    <a:pt x="7951789" y="2567808"/>
                  </a:lnTo>
                  <a:lnTo>
                    <a:pt x="7908107" y="2580629"/>
                  </a:lnTo>
                  <a:lnTo>
                    <a:pt x="7863531" y="2591258"/>
                  </a:lnTo>
                  <a:lnTo>
                    <a:pt x="7818124" y="2599632"/>
                  </a:lnTo>
                  <a:lnTo>
                    <a:pt x="7771947" y="2605691"/>
                  </a:lnTo>
                  <a:lnTo>
                    <a:pt x="7725062" y="2609371"/>
                  </a:lnTo>
                  <a:lnTo>
                    <a:pt x="7677531" y="2610611"/>
                  </a:lnTo>
                  <a:lnTo>
                    <a:pt x="894969" y="2610611"/>
                  </a:lnTo>
                  <a:lnTo>
                    <a:pt x="847437" y="2609371"/>
                  </a:lnTo>
                  <a:lnTo>
                    <a:pt x="800552" y="2605691"/>
                  </a:lnTo>
                  <a:lnTo>
                    <a:pt x="754375" y="2599632"/>
                  </a:lnTo>
                  <a:lnTo>
                    <a:pt x="708968" y="2591258"/>
                  </a:lnTo>
                  <a:lnTo>
                    <a:pt x="664392" y="2580629"/>
                  </a:lnTo>
                  <a:lnTo>
                    <a:pt x="620710" y="2567808"/>
                  </a:lnTo>
                  <a:lnTo>
                    <a:pt x="577984" y="2552856"/>
                  </a:lnTo>
                  <a:lnTo>
                    <a:pt x="536275" y="2535836"/>
                  </a:lnTo>
                  <a:lnTo>
                    <a:pt x="495645" y="2516809"/>
                  </a:lnTo>
                  <a:lnTo>
                    <a:pt x="456156" y="2495837"/>
                  </a:lnTo>
                  <a:lnTo>
                    <a:pt x="417870" y="2472981"/>
                  </a:lnTo>
                  <a:lnTo>
                    <a:pt x="380849" y="2448305"/>
                  </a:lnTo>
                  <a:lnTo>
                    <a:pt x="345155" y="2421869"/>
                  </a:lnTo>
                  <a:lnTo>
                    <a:pt x="310848" y="2393735"/>
                  </a:lnTo>
                  <a:lnTo>
                    <a:pt x="277992" y="2363965"/>
                  </a:lnTo>
                  <a:lnTo>
                    <a:pt x="246648" y="2332622"/>
                  </a:lnTo>
                  <a:lnTo>
                    <a:pt x="216878" y="2299767"/>
                  </a:lnTo>
                  <a:lnTo>
                    <a:pt x="188744" y="2265461"/>
                  </a:lnTo>
                  <a:lnTo>
                    <a:pt x="162308" y="2229768"/>
                  </a:lnTo>
                  <a:lnTo>
                    <a:pt x="137631" y="2192747"/>
                  </a:lnTo>
                  <a:lnTo>
                    <a:pt x="114775" y="2154462"/>
                  </a:lnTo>
                  <a:lnTo>
                    <a:pt x="93803" y="2114975"/>
                  </a:lnTo>
                  <a:lnTo>
                    <a:pt x="74775" y="2074346"/>
                  </a:lnTo>
                  <a:lnTo>
                    <a:pt x="57755" y="2032639"/>
                  </a:lnTo>
                  <a:lnTo>
                    <a:pt x="42803" y="1989914"/>
                  </a:lnTo>
                  <a:lnTo>
                    <a:pt x="29982" y="1946234"/>
                  </a:lnTo>
                  <a:lnTo>
                    <a:pt x="19353" y="1901660"/>
                  </a:lnTo>
                  <a:lnTo>
                    <a:pt x="10979" y="1856255"/>
                  </a:lnTo>
                  <a:lnTo>
                    <a:pt x="4920" y="1810080"/>
                  </a:lnTo>
                  <a:lnTo>
                    <a:pt x="1240" y="1763197"/>
                  </a:lnTo>
                  <a:lnTo>
                    <a:pt x="0" y="1715668"/>
                  </a:lnTo>
                  <a:lnTo>
                    <a:pt x="0" y="894968"/>
                  </a:lnTo>
                  <a:close/>
                </a:path>
              </a:pathLst>
            </a:custGeom>
            <a:ln w="38100">
              <a:solidFill>
                <a:srgbClr val="6F2F9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386586" y="706882"/>
            <a:ext cx="8476615" cy="562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4961255" indent="42545">
              <a:lnSpc>
                <a:spcPct val="100000"/>
              </a:lnSpc>
              <a:spcBef>
                <a:spcPts val="100"/>
              </a:spcBef>
            </a:pPr>
            <a:r>
              <a:rPr dirty="0" sz="4800" spc="-210">
                <a:latin typeface="Arial"/>
                <a:cs typeface="Arial"/>
              </a:rPr>
              <a:t>b.</a:t>
            </a:r>
            <a:r>
              <a:rPr dirty="0" sz="4800" spc="-125">
                <a:latin typeface="Arial"/>
                <a:cs typeface="Arial"/>
              </a:rPr>
              <a:t> </a:t>
            </a:r>
            <a:r>
              <a:rPr dirty="0" sz="4800" spc="-380">
                <a:latin typeface="Arial"/>
                <a:cs typeface="Arial"/>
              </a:rPr>
              <a:t>Khi</a:t>
            </a:r>
            <a:r>
              <a:rPr dirty="0" sz="4800" spc="45">
                <a:latin typeface="Arial"/>
                <a:cs typeface="Arial"/>
              </a:rPr>
              <a:t> </a:t>
            </a:r>
            <a:r>
              <a:rPr dirty="0" sz="4800" spc="-254">
                <a:latin typeface="Arial"/>
                <a:cs typeface="Arial"/>
              </a:rPr>
              <a:t>mới</a:t>
            </a:r>
            <a:r>
              <a:rPr dirty="0" sz="4800" spc="-50">
                <a:latin typeface="Arial"/>
                <a:cs typeface="Arial"/>
              </a:rPr>
              <a:t> </a:t>
            </a:r>
            <a:r>
              <a:rPr dirty="0" sz="4800" spc="-25">
                <a:latin typeface="Arial"/>
                <a:cs typeface="Arial"/>
              </a:rPr>
              <a:t>lên </a:t>
            </a:r>
            <a:r>
              <a:rPr dirty="0" sz="4800" spc="-640">
                <a:latin typeface="Arial"/>
                <a:cs typeface="Arial"/>
              </a:rPr>
              <a:t>và</a:t>
            </a:r>
            <a:r>
              <a:rPr dirty="0" sz="4800" spc="305">
                <a:latin typeface="Arial"/>
                <a:cs typeface="Arial"/>
              </a:rPr>
              <a:t> </a:t>
            </a:r>
            <a:r>
              <a:rPr dirty="0" sz="4800" spc="-150">
                <a:latin typeface="Arial"/>
                <a:cs typeface="Arial"/>
              </a:rPr>
              <a:t>khi</a:t>
            </a:r>
            <a:r>
              <a:rPr dirty="0" sz="4800" spc="-185">
                <a:latin typeface="Arial"/>
                <a:cs typeface="Arial"/>
              </a:rPr>
              <a:t> </a:t>
            </a:r>
            <a:r>
              <a:rPr dirty="0" sz="4800" spc="-190">
                <a:latin typeface="Arial"/>
                <a:cs typeface="Arial"/>
              </a:rPr>
              <a:t>lên</a:t>
            </a:r>
            <a:r>
              <a:rPr dirty="0" sz="4800" spc="-120">
                <a:latin typeface="Arial"/>
                <a:cs typeface="Arial"/>
              </a:rPr>
              <a:t> </a:t>
            </a:r>
            <a:r>
              <a:rPr dirty="0" sz="4800" spc="-295">
                <a:latin typeface="Arial"/>
                <a:cs typeface="Arial"/>
              </a:rPr>
              <a:t>cao, </a:t>
            </a:r>
            <a:r>
              <a:rPr dirty="0" sz="4800" spc="-160">
                <a:latin typeface="Arial"/>
                <a:cs typeface="Arial"/>
              </a:rPr>
              <a:t>trăng</a:t>
            </a:r>
            <a:r>
              <a:rPr dirty="0" sz="4800" spc="-155">
                <a:latin typeface="Arial"/>
                <a:cs typeface="Arial"/>
              </a:rPr>
              <a:t> </a:t>
            </a:r>
            <a:r>
              <a:rPr dirty="0" sz="4800" spc="-350">
                <a:latin typeface="Arial"/>
                <a:cs typeface="Arial"/>
              </a:rPr>
              <a:t>được</a:t>
            </a:r>
            <a:r>
              <a:rPr dirty="0" sz="4800" spc="15">
                <a:latin typeface="Arial"/>
                <a:cs typeface="Arial"/>
              </a:rPr>
              <a:t> </a:t>
            </a:r>
            <a:r>
              <a:rPr dirty="0" sz="4800" spc="-35">
                <a:latin typeface="Arial"/>
                <a:cs typeface="Arial"/>
              </a:rPr>
              <a:t>tả </a:t>
            </a:r>
            <a:r>
              <a:rPr dirty="0" sz="4800" spc="-235">
                <a:latin typeface="Arial"/>
                <a:cs typeface="Arial"/>
              </a:rPr>
              <a:t>như</a:t>
            </a:r>
            <a:r>
              <a:rPr dirty="0" sz="4800" spc="-254">
                <a:latin typeface="Arial"/>
                <a:cs typeface="Arial"/>
              </a:rPr>
              <a:t> </a:t>
            </a:r>
            <a:r>
              <a:rPr dirty="0" sz="4800" spc="-65">
                <a:latin typeface="Arial"/>
                <a:cs typeface="Arial"/>
              </a:rPr>
              <a:t>thế</a:t>
            </a:r>
            <a:r>
              <a:rPr dirty="0" sz="4800" spc="-250">
                <a:latin typeface="Arial"/>
                <a:cs typeface="Arial"/>
              </a:rPr>
              <a:t> </a:t>
            </a:r>
            <a:r>
              <a:rPr dirty="0" sz="4800" spc="-320">
                <a:latin typeface="Arial"/>
                <a:cs typeface="Arial"/>
              </a:rPr>
              <a:t>nào?</a:t>
            </a:r>
            <a:endParaRPr sz="4800">
              <a:latin typeface="Arial"/>
              <a:cs typeface="Arial"/>
            </a:endParaRPr>
          </a:p>
          <a:p>
            <a:pPr algn="ctr" marL="951865" marR="5080">
              <a:lnSpc>
                <a:spcPct val="100000"/>
              </a:lnSpc>
              <a:spcBef>
                <a:spcPts val="3754"/>
              </a:spcBef>
            </a:pPr>
            <a:r>
              <a:rPr dirty="0" sz="4800" spc="-280">
                <a:solidFill>
                  <a:srgbClr val="FF0000"/>
                </a:solidFill>
                <a:latin typeface="Arial"/>
                <a:cs typeface="Arial"/>
              </a:rPr>
              <a:t>Khi</a:t>
            </a:r>
            <a:r>
              <a:rPr dirty="0" sz="4800" spc="-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00">
                <a:solidFill>
                  <a:srgbClr val="FF0000"/>
                </a:solidFill>
                <a:latin typeface="Arial"/>
                <a:cs typeface="Arial"/>
              </a:rPr>
              <a:t>mới</a:t>
            </a:r>
            <a:r>
              <a:rPr dirty="0" sz="4800" spc="-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45">
                <a:solidFill>
                  <a:srgbClr val="FF0000"/>
                </a:solidFill>
                <a:latin typeface="Arial"/>
                <a:cs typeface="Arial"/>
              </a:rPr>
              <a:t>lên,</a:t>
            </a:r>
            <a:r>
              <a:rPr dirty="0" sz="4800" spc="-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30">
                <a:solidFill>
                  <a:srgbClr val="FF0000"/>
                </a:solidFill>
                <a:latin typeface="Arial"/>
                <a:cs typeface="Arial"/>
              </a:rPr>
              <a:t>mặt</a:t>
            </a:r>
            <a:r>
              <a:rPr dirty="0" sz="4800" spc="-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55">
                <a:solidFill>
                  <a:srgbClr val="FF0000"/>
                </a:solidFill>
                <a:latin typeface="Arial"/>
                <a:cs typeface="Arial"/>
              </a:rPr>
              <a:t>trăng</a:t>
            </a:r>
            <a:r>
              <a:rPr dirty="0" sz="4800" spc="-2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30">
                <a:solidFill>
                  <a:srgbClr val="FF0000"/>
                </a:solidFill>
                <a:latin typeface="Arial"/>
                <a:cs typeface="Arial"/>
              </a:rPr>
              <a:t>tròn,</a:t>
            </a:r>
            <a:r>
              <a:rPr dirty="0" sz="4800" spc="-2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5">
                <a:solidFill>
                  <a:srgbClr val="FF0000"/>
                </a:solidFill>
                <a:latin typeface="Arial"/>
                <a:cs typeface="Arial"/>
              </a:rPr>
              <a:t>to </a:t>
            </a:r>
            <a:r>
              <a:rPr dirty="0" sz="4800" spc="-360">
                <a:solidFill>
                  <a:srgbClr val="FF0000"/>
                </a:solidFill>
                <a:latin typeface="Arial"/>
                <a:cs typeface="Arial"/>
              </a:rPr>
              <a:t>và</a:t>
            </a:r>
            <a:r>
              <a:rPr dirty="0" sz="4800" spc="-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90">
                <a:solidFill>
                  <a:srgbClr val="FF0000"/>
                </a:solidFill>
                <a:latin typeface="Arial"/>
                <a:cs typeface="Arial"/>
              </a:rPr>
              <a:t>đỏ;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30">
                <a:solidFill>
                  <a:srgbClr val="FF0000"/>
                </a:solidFill>
                <a:latin typeface="Arial"/>
                <a:cs typeface="Arial"/>
              </a:rPr>
              <a:t>khi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60">
                <a:solidFill>
                  <a:srgbClr val="FF0000"/>
                </a:solidFill>
                <a:latin typeface="Arial"/>
                <a:cs typeface="Arial"/>
              </a:rPr>
              <a:t>lên</a:t>
            </a:r>
            <a:r>
              <a:rPr dirty="0" sz="4800" spc="-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320">
                <a:solidFill>
                  <a:srgbClr val="FF0000"/>
                </a:solidFill>
                <a:latin typeface="Arial"/>
                <a:cs typeface="Arial"/>
              </a:rPr>
              <a:t>cao</a:t>
            </a:r>
            <a:r>
              <a:rPr dirty="0" sz="4800" spc="-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35">
                <a:solidFill>
                  <a:srgbClr val="FF0000"/>
                </a:solidFill>
                <a:latin typeface="Arial"/>
                <a:cs typeface="Arial"/>
              </a:rPr>
              <a:t>mặt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0">
                <a:solidFill>
                  <a:srgbClr val="FF0000"/>
                </a:solidFill>
                <a:latin typeface="Arial"/>
                <a:cs typeface="Arial"/>
              </a:rPr>
              <a:t>trăng </a:t>
            </a:r>
            <a:r>
              <a:rPr dirty="0" sz="4800" spc="-170">
                <a:solidFill>
                  <a:srgbClr val="FF0000"/>
                </a:solidFill>
                <a:latin typeface="Arial"/>
                <a:cs typeface="Arial"/>
              </a:rPr>
              <a:t>nhỏ</a:t>
            </a:r>
            <a:r>
              <a:rPr dirty="0" sz="4800" spc="-2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30">
                <a:solidFill>
                  <a:srgbClr val="FF0000"/>
                </a:solidFill>
                <a:latin typeface="Arial"/>
                <a:cs typeface="Arial"/>
              </a:rPr>
              <a:t>lại,</a:t>
            </a:r>
            <a:r>
              <a:rPr dirty="0" sz="4800" spc="-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385">
                <a:solidFill>
                  <a:srgbClr val="FF0000"/>
                </a:solidFill>
                <a:latin typeface="Arial"/>
                <a:cs typeface="Arial"/>
              </a:rPr>
              <a:t>sáng</a:t>
            </a:r>
            <a:r>
              <a:rPr dirty="0" sz="4800" spc="-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320">
                <a:solidFill>
                  <a:srgbClr val="FF0000"/>
                </a:solidFill>
                <a:latin typeface="Arial"/>
                <a:cs typeface="Arial"/>
              </a:rPr>
              <a:t>vằng</a:t>
            </a:r>
            <a:r>
              <a:rPr dirty="0" sz="4800" spc="-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325">
                <a:solidFill>
                  <a:srgbClr val="FF0000"/>
                </a:solidFill>
                <a:latin typeface="Arial"/>
                <a:cs typeface="Arial"/>
              </a:rPr>
              <a:t>vặc.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868" y="74548"/>
            <a:ext cx="11526266" cy="66448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3763" rIns="0" bIns="0" rtlCol="0" vert="horz">
            <a:spAutoFit/>
          </a:bodyPr>
          <a:lstStyle/>
          <a:p>
            <a:pPr marL="552450" marR="5080" indent="105410">
              <a:lnSpc>
                <a:spcPct val="100000"/>
              </a:lnSpc>
              <a:spcBef>
                <a:spcPts val="100"/>
              </a:spcBef>
            </a:pPr>
            <a:r>
              <a:rPr dirty="0" sz="4400" spc="-245" b="0">
                <a:latin typeface="Arial"/>
                <a:cs typeface="Arial"/>
              </a:rPr>
              <a:t>c.</a:t>
            </a:r>
            <a:r>
              <a:rPr dirty="0" sz="4400" spc="-215" b="0">
                <a:latin typeface="Arial"/>
                <a:cs typeface="Arial"/>
              </a:rPr>
              <a:t> </a:t>
            </a:r>
            <a:r>
              <a:rPr dirty="0" sz="4400" spc="-275" b="0">
                <a:latin typeface="Arial"/>
                <a:cs typeface="Arial"/>
              </a:rPr>
              <a:t>Dưới</a:t>
            </a:r>
            <a:r>
              <a:rPr dirty="0" sz="4400" spc="-210" b="0">
                <a:latin typeface="Arial"/>
                <a:cs typeface="Arial"/>
              </a:rPr>
              <a:t> </a:t>
            </a:r>
            <a:r>
              <a:rPr dirty="0" sz="4400" spc="-215" b="0">
                <a:latin typeface="Arial"/>
                <a:cs typeface="Arial"/>
              </a:rPr>
              <a:t>ánh </a:t>
            </a:r>
            <a:r>
              <a:rPr dirty="0" sz="4400" spc="-140" b="0">
                <a:latin typeface="Arial"/>
                <a:cs typeface="Arial"/>
              </a:rPr>
              <a:t>trăng,</a:t>
            </a:r>
            <a:r>
              <a:rPr dirty="0" sz="4400" spc="-195" b="0">
                <a:latin typeface="Arial"/>
                <a:cs typeface="Arial"/>
              </a:rPr>
              <a:t> </a:t>
            </a:r>
            <a:r>
              <a:rPr dirty="0" sz="4400" spc="-170" b="0">
                <a:latin typeface="Arial"/>
                <a:cs typeface="Arial"/>
              </a:rPr>
              <a:t>tác</a:t>
            </a:r>
            <a:r>
              <a:rPr dirty="0" sz="4400" spc="-215" b="0">
                <a:latin typeface="Arial"/>
                <a:cs typeface="Arial"/>
              </a:rPr>
              <a:t> </a:t>
            </a:r>
            <a:r>
              <a:rPr dirty="0" sz="4400" spc="-235" b="0">
                <a:latin typeface="Arial"/>
                <a:cs typeface="Arial"/>
              </a:rPr>
              <a:t>giả</a:t>
            </a:r>
            <a:r>
              <a:rPr dirty="0" sz="4400" spc="-200" b="0">
                <a:latin typeface="Arial"/>
                <a:cs typeface="Arial"/>
              </a:rPr>
              <a:t> </a:t>
            </a:r>
            <a:r>
              <a:rPr dirty="0" sz="4400" spc="-204" b="0">
                <a:latin typeface="Arial"/>
                <a:cs typeface="Arial"/>
              </a:rPr>
              <a:t>quan</a:t>
            </a:r>
            <a:r>
              <a:rPr dirty="0" sz="4400" spc="-229" b="0">
                <a:latin typeface="Arial"/>
                <a:cs typeface="Arial"/>
              </a:rPr>
              <a:t> </a:t>
            </a:r>
            <a:r>
              <a:rPr dirty="0" sz="4400" spc="-195" b="0">
                <a:latin typeface="Arial"/>
                <a:cs typeface="Arial"/>
              </a:rPr>
              <a:t>sát</a:t>
            </a:r>
            <a:r>
              <a:rPr dirty="0" sz="4400" spc="-215" b="0">
                <a:latin typeface="Arial"/>
                <a:cs typeface="Arial"/>
              </a:rPr>
              <a:t> </a:t>
            </a:r>
            <a:r>
              <a:rPr dirty="0" sz="4400" spc="-20" b="0">
                <a:latin typeface="Arial"/>
                <a:cs typeface="Arial"/>
              </a:rPr>
              <a:t>được </a:t>
            </a:r>
            <a:r>
              <a:rPr dirty="0" sz="4400" spc="-235" b="0">
                <a:latin typeface="Arial"/>
                <a:cs typeface="Arial"/>
              </a:rPr>
              <a:t>những</a:t>
            </a:r>
            <a:r>
              <a:rPr dirty="0" sz="4400" spc="-240" b="0">
                <a:latin typeface="Arial"/>
                <a:cs typeface="Arial"/>
              </a:rPr>
              <a:t> </a:t>
            </a:r>
            <a:r>
              <a:rPr dirty="0" sz="4400" spc="-390" b="0">
                <a:latin typeface="Arial"/>
                <a:cs typeface="Arial"/>
              </a:rPr>
              <a:t>sự</a:t>
            </a:r>
            <a:r>
              <a:rPr dirty="0" sz="4400" spc="-220" b="0">
                <a:latin typeface="Arial"/>
                <a:cs typeface="Arial"/>
              </a:rPr>
              <a:t> </a:t>
            </a:r>
            <a:r>
              <a:rPr dirty="0" sz="4400" spc="-145" b="0">
                <a:latin typeface="Arial"/>
                <a:cs typeface="Arial"/>
              </a:rPr>
              <a:t>vật</a:t>
            </a:r>
            <a:r>
              <a:rPr dirty="0" sz="4400" spc="-220" b="0">
                <a:latin typeface="Arial"/>
                <a:cs typeface="Arial"/>
              </a:rPr>
              <a:t> </a:t>
            </a:r>
            <a:r>
              <a:rPr dirty="0" sz="4400" spc="-275" b="0">
                <a:latin typeface="Arial"/>
                <a:cs typeface="Arial"/>
              </a:rPr>
              <a:t>nào?</a:t>
            </a:r>
            <a:r>
              <a:rPr dirty="0" sz="4400" spc="-235" b="0">
                <a:latin typeface="Arial"/>
                <a:cs typeface="Arial"/>
              </a:rPr>
              <a:t> </a:t>
            </a:r>
            <a:r>
              <a:rPr dirty="0" sz="4400" b="0">
                <a:latin typeface="Arial"/>
                <a:cs typeface="Arial"/>
              </a:rPr>
              <a:t>Mỗi</a:t>
            </a:r>
            <a:r>
              <a:rPr dirty="0" sz="4400" spc="-215" b="0">
                <a:latin typeface="Arial"/>
                <a:cs typeface="Arial"/>
              </a:rPr>
              <a:t> </a:t>
            </a:r>
            <a:r>
              <a:rPr dirty="0" sz="4400" spc="-390" b="0">
                <a:latin typeface="Arial"/>
                <a:cs typeface="Arial"/>
              </a:rPr>
              <a:t>sự</a:t>
            </a:r>
            <a:r>
              <a:rPr dirty="0" sz="4400" spc="-220" b="0">
                <a:latin typeface="Arial"/>
                <a:cs typeface="Arial"/>
              </a:rPr>
              <a:t> </a:t>
            </a:r>
            <a:r>
              <a:rPr dirty="0" sz="4400" spc="-150" b="0">
                <a:latin typeface="Arial"/>
                <a:cs typeface="Arial"/>
              </a:rPr>
              <a:t>vật</a:t>
            </a:r>
            <a:r>
              <a:rPr dirty="0" sz="4400" spc="-220" b="0">
                <a:latin typeface="Arial"/>
                <a:cs typeface="Arial"/>
              </a:rPr>
              <a:t> </a:t>
            </a:r>
            <a:r>
              <a:rPr dirty="0" sz="4400" spc="-330" b="0">
                <a:latin typeface="Arial"/>
                <a:cs typeface="Arial"/>
              </a:rPr>
              <a:t>ấy</a:t>
            </a:r>
            <a:r>
              <a:rPr dirty="0" sz="4400" spc="-229" b="0">
                <a:latin typeface="Arial"/>
                <a:cs typeface="Arial"/>
              </a:rPr>
              <a:t> </a:t>
            </a:r>
            <a:r>
              <a:rPr dirty="0" sz="4400" spc="-260" b="0">
                <a:latin typeface="Arial"/>
                <a:cs typeface="Arial"/>
              </a:rPr>
              <a:t>được</a:t>
            </a:r>
            <a:r>
              <a:rPr dirty="0" sz="4400" spc="-215" b="0">
                <a:latin typeface="Arial"/>
                <a:cs typeface="Arial"/>
              </a:rPr>
              <a:t> </a:t>
            </a:r>
            <a:r>
              <a:rPr dirty="0" sz="4400" spc="-25" b="0">
                <a:latin typeface="Arial"/>
                <a:cs typeface="Arial"/>
              </a:rPr>
              <a:t>tả</a:t>
            </a:r>
            <a:endParaRPr sz="4400">
              <a:latin typeface="Arial"/>
              <a:cs typeface="Arial"/>
            </a:endParaRPr>
          </a:p>
          <a:p>
            <a:pPr marL="1253490">
              <a:lnSpc>
                <a:spcPct val="100000"/>
              </a:lnSpc>
              <a:spcBef>
                <a:spcPts val="5"/>
              </a:spcBef>
            </a:pPr>
            <a:r>
              <a:rPr dirty="0" sz="4400" spc="-270" b="0">
                <a:latin typeface="Arial"/>
                <a:cs typeface="Arial"/>
              </a:rPr>
              <a:t>bằng</a:t>
            </a:r>
            <a:r>
              <a:rPr dirty="0" sz="4400" spc="-225" b="0">
                <a:latin typeface="Arial"/>
                <a:cs typeface="Arial"/>
              </a:rPr>
              <a:t> </a:t>
            </a:r>
            <a:r>
              <a:rPr dirty="0" sz="4400" spc="-240" b="0">
                <a:latin typeface="Arial"/>
                <a:cs typeface="Arial"/>
              </a:rPr>
              <a:t>những</a:t>
            </a:r>
            <a:r>
              <a:rPr dirty="0" sz="4400" spc="-220" b="0">
                <a:latin typeface="Arial"/>
                <a:cs typeface="Arial"/>
              </a:rPr>
              <a:t> </a:t>
            </a:r>
            <a:r>
              <a:rPr dirty="0" sz="4400" spc="-10" b="0">
                <a:latin typeface="Arial"/>
                <a:cs typeface="Arial"/>
              </a:rPr>
              <a:t>từ</a:t>
            </a:r>
            <a:r>
              <a:rPr dirty="0" sz="4400" spc="-220" b="0">
                <a:latin typeface="Arial"/>
                <a:cs typeface="Arial"/>
              </a:rPr>
              <a:t> </a:t>
            </a:r>
            <a:r>
              <a:rPr dirty="0" sz="4400" spc="-254" b="0">
                <a:latin typeface="Arial"/>
                <a:cs typeface="Arial"/>
              </a:rPr>
              <a:t>ngữ,</a:t>
            </a:r>
            <a:r>
              <a:rPr dirty="0" sz="4400" spc="-229" b="0">
                <a:latin typeface="Arial"/>
                <a:cs typeface="Arial"/>
              </a:rPr>
              <a:t> </a:t>
            </a:r>
            <a:r>
              <a:rPr dirty="0" sz="4400" spc="-185" b="0">
                <a:latin typeface="Arial"/>
                <a:cs typeface="Arial"/>
              </a:rPr>
              <a:t>hình</a:t>
            </a:r>
            <a:r>
              <a:rPr dirty="0" sz="4400" spc="-220" b="0">
                <a:latin typeface="Arial"/>
                <a:cs typeface="Arial"/>
              </a:rPr>
              <a:t> ảnh </a:t>
            </a:r>
            <a:r>
              <a:rPr dirty="0" sz="4400" spc="-290" b="0">
                <a:latin typeface="Arial"/>
                <a:cs typeface="Arial"/>
              </a:rPr>
              <a:t>nào?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3231" y="2590800"/>
            <a:ext cx="10764964" cy="37916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475" cy="679246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48868" y="74548"/>
            <a:ext cx="11526520" cy="6696709"/>
            <a:chOff x="348868" y="74548"/>
            <a:chExt cx="11526520" cy="6696709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868" y="74548"/>
              <a:ext cx="11526266" cy="664489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383" y="161542"/>
              <a:ext cx="9348216" cy="6609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475" cy="67924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868" y="74548"/>
            <a:ext cx="11526266" cy="664489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58672" y="443941"/>
            <a:ext cx="10132060" cy="58801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75">
                <a:latin typeface="Arial"/>
                <a:cs typeface="Arial"/>
              </a:rPr>
              <a:t>c.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220">
                <a:latin typeface="Arial"/>
                <a:cs typeface="Arial"/>
              </a:rPr>
              <a:t>Dưới</a:t>
            </a:r>
            <a:r>
              <a:rPr dirty="0" sz="3200" spc="-135">
                <a:latin typeface="Arial"/>
                <a:cs typeface="Arial"/>
              </a:rPr>
              <a:t> </a:t>
            </a:r>
            <a:r>
              <a:rPr dirty="0" sz="3200" spc="-155">
                <a:latin typeface="Arial"/>
                <a:cs typeface="Arial"/>
              </a:rPr>
              <a:t>ánh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95">
                <a:latin typeface="Arial"/>
                <a:cs typeface="Arial"/>
              </a:rPr>
              <a:t>trăng,</a:t>
            </a:r>
            <a:r>
              <a:rPr dirty="0" sz="3200" spc="-125">
                <a:latin typeface="Arial"/>
                <a:cs typeface="Arial"/>
              </a:rPr>
              <a:t> </a:t>
            </a:r>
            <a:r>
              <a:rPr dirty="0" sz="3200" spc="-130">
                <a:latin typeface="Arial"/>
                <a:cs typeface="Arial"/>
              </a:rPr>
              <a:t>tác </a:t>
            </a:r>
            <a:r>
              <a:rPr dirty="0" sz="3200" spc="-180">
                <a:latin typeface="Arial"/>
                <a:cs typeface="Arial"/>
              </a:rPr>
              <a:t>giả</a:t>
            </a:r>
            <a:r>
              <a:rPr dirty="0" sz="3200" spc="-135">
                <a:latin typeface="Arial"/>
                <a:cs typeface="Arial"/>
              </a:rPr>
              <a:t> </a:t>
            </a:r>
            <a:r>
              <a:rPr dirty="0" sz="3200" spc="-155">
                <a:latin typeface="Arial"/>
                <a:cs typeface="Arial"/>
              </a:rPr>
              <a:t>quan</a:t>
            </a:r>
            <a:r>
              <a:rPr dirty="0" sz="3200" spc="-125">
                <a:latin typeface="Arial"/>
                <a:cs typeface="Arial"/>
              </a:rPr>
              <a:t> </a:t>
            </a:r>
            <a:r>
              <a:rPr dirty="0" sz="3200" spc="-160">
                <a:latin typeface="Arial"/>
                <a:cs typeface="Arial"/>
              </a:rPr>
              <a:t>sát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195">
                <a:latin typeface="Arial"/>
                <a:cs typeface="Arial"/>
              </a:rPr>
              <a:t>được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 spc="-170">
                <a:latin typeface="Arial"/>
                <a:cs typeface="Arial"/>
              </a:rPr>
              <a:t>những</a:t>
            </a:r>
            <a:r>
              <a:rPr dirty="0" sz="3200" spc="-110">
                <a:latin typeface="Arial"/>
                <a:cs typeface="Arial"/>
              </a:rPr>
              <a:t> </a:t>
            </a:r>
            <a:r>
              <a:rPr dirty="0" sz="3200" spc="-290">
                <a:latin typeface="Arial"/>
                <a:cs typeface="Arial"/>
              </a:rPr>
              <a:t>sự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vật: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spc="-285" b="1" i="1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dirty="0" sz="3200" spc="-15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310" b="1" i="1">
                <a:solidFill>
                  <a:srgbClr val="FF0000"/>
                </a:solidFill>
                <a:latin typeface="Arial"/>
                <a:cs typeface="Arial"/>
              </a:rPr>
              <a:t>Khi</a:t>
            </a:r>
            <a:r>
              <a:rPr dirty="0" sz="3200" spc="-17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40" b="1" i="1">
                <a:solidFill>
                  <a:srgbClr val="FF0000"/>
                </a:solidFill>
                <a:latin typeface="Arial"/>
                <a:cs typeface="Arial"/>
              </a:rPr>
              <a:t>trăng</a:t>
            </a:r>
            <a:r>
              <a:rPr dirty="0" sz="3200" spc="-17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04" b="1" i="1">
                <a:solidFill>
                  <a:srgbClr val="FF0000"/>
                </a:solidFill>
                <a:latin typeface="Arial"/>
                <a:cs typeface="Arial"/>
              </a:rPr>
              <a:t>mới</a:t>
            </a:r>
            <a:r>
              <a:rPr dirty="0" sz="3200" spc="-17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0" b="1" i="1">
                <a:solidFill>
                  <a:srgbClr val="FF0000"/>
                </a:solidFill>
                <a:latin typeface="Arial"/>
                <a:cs typeface="Arial"/>
              </a:rPr>
              <a:t>lên:</a:t>
            </a:r>
            <a:endParaRPr sz="32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"/>
              <a:tabLst>
                <a:tab pos="469265" algn="l"/>
              </a:tabLst>
            </a:pPr>
            <a:r>
              <a:rPr dirty="0" sz="3200" spc="-220">
                <a:latin typeface="Arial"/>
                <a:cs typeface="Arial"/>
              </a:rPr>
              <a:t>Trăng:</a:t>
            </a:r>
            <a:r>
              <a:rPr dirty="0" sz="3200" spc="-13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tròn,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to</a:t>
            </a:r>
            <a:r>
              <a:rPr dirty="0" sz="3200" spc="-135">
                <a:latin typeface="Arial"/>
                <a:cs typeface="Arial"/>
              </a:rPr>
              <a:t> </a:t>
            </a:r>
            <a:r>
              <a:rPr dirty="0" sz="3200" spc="-225">
                <a:latin typeface="Arial"/>
                <a:cs typeface="Arial"/>
              </a:rPr>
              <a:t>và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đỏ.</a:t>
            </a:r>
            <a:endParaRPr sz="3200">
              <a:latin typeface="Arial"/>
              <a:cs typeface="Arial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"/>
              <a:tabLst>
                <a:tab pos="469265" algn="l"/>
              </a:tabLst>
            </a:pPr>
            <a:r>
              <a:rPr dirty="0" sz="3200" spc="-114">
                <a:latin typeface="Arial"/>
                <a:cs typeface="Arial"/>
              </a:rPr>
              <a:t>Mây: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 spc="-180">
                <a:latin typeface="Arial"/>
                <a:cs typeface="Arial"/>
              </a:rPr>
              <a:t>sợi,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105">
                <a:latin typeface="Arial"/>
                <a:cs typeface="Arial"/>
              </a:rPr>
              <a:t>vắt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 spc="-225">
                <a:latin typeface="Arial"/>
                <a:cs typeface="Arial"/>
              </a:rPr>
              <a:t>ngang</a:t>
            </a:r>
            <a:r>
              <a:rPr dirty="0" sz="3200" spc="-135">
                <a:latin typeface="Arial"/>
                <a:cs typeface="Arial"/>
              </a:rPr>
              <a:t> </a:t>
            </a:r>
            <a:r>
              <a:rPr dirty="0" sz="3200" spc="-145">
                <a:latin typeface="Arial"/>
                <a:cs typeface="Arial"/>
              </a:rPr>
              <a:t>qua,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 spc="-150">
                <a:latin typeface="Arial"/>
                <a:cs typeface="Arial"/>
              </a:rPr>
              <a:t>mảnh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 spc="-155">
                <a:latin typeface="Arial"/>
                <a:cs typeface="Arial"/>
              </a:rPr>
              <a:t>dần </a:t>
            </a:r>
            <a:r>
              <a:rPr dirty="0" sz="3200" spc="-20">
                <a:latin typeface="Arial"/>
                <a:cs typeface="Arial"/>
              </a:rPr>
              <a:t>rồi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đứt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hẳn.</a:t>
            </a:r>
            <a:endParaRPr sz="3200">
              <a:latin typeface="Arial"/>
              <a:cs typeface="Arial"/>
            </a:endParaRPr>
          </a:p>
          <a:p>
            <a:pPr marL="560705" indent="-54800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560705" algn="l"/>
              </a:tabLst>
            </a:pPr>
            <a:r>
              <a:rPr dirty="0" sz="3200" spc="-155">
                <a:latin typeface="Arial"/>
                <a:cs typeface="Arial"/>
              </a:rPr>
              <a:t>Gió:</a:t>
            </a:r>
            <a:r>
              <a:rPr dirty="0" sz="3200" spc="-114">
                <a:latin typeface="Arial"/>
                <a:cs typeface="Arial"/>
              </a:rPr>
              <a:t> </a:t>
            </a:r>
            <a:r>
              <a:rPr dirty="0" sz="3200" spc="-65">
                <a:latin typeface="Arial"/>
                <a:cs typeface="Arial"/>
              </a:rPr>
              <a:t>hiu</a:t>
            </a:r>
            <a:r>
              <a:rPr dirty="0" sz="3200" spc="-125">
                <a:latin typeface="Arial"/>
                <a:cs typeface="Arial"/>
              </a:rPr>
              <a:t> </a:t>
            </a:r>
            <a:r>
              <a:rPr dirty="0" sz="3200" spc="-70">
                <a:latin typeface="Arial"/>
                <a:cs typeface="Arial"/>
              </a:rPr>
              <a:t>hiu,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thoảng</a:t>
            </a:r>
            <a:r>
              <a:rPr dirty="0" sz="3200" spc="-110">
                <a:latin typeface="Arial"/>
                <a:cs typeface="Arial"/>
              </a:rPr>
              <a:t> </a:t>
            </a:r>
            <a:r>
              <a:rPr dirty="0" sz="3200" spc="-175">
                <a:latin typeface="Arial"/>
                <a:cs typeface="Arial"/>
              </a:rPr>
              <a:t>những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200">
                <a:latin typeface="Arial"/>
                <a:cs typeface="Arial"/>
              </a:rPr>
              <a:t>hương</a:t>
            </a:r>
            <a:r>
              <a:rPr dirty="0" sz="3200" spc="-125">
                <a:latin typeface="Arial"/>
                <a:cs typeface="Arial"/>
              </a:rPr>
              <a:t> </a:t>
            </a:r>
            <a:r>
              <a:rPr dirty="0" sz="3200" spc="-85">
                <a:latin typeface="Arial"/>
                <a:cs typeface="Arial"/>
              </a:rPr>
              <a:t>thơm</a:t>
            </a:r>
            <a:r>
              <a:rPr dirty="0" sz="3200" spc="-12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ngát.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200" spc="-285" b="1" i="1">
                <a:solidFill>
                  <a:srgbClr val="FF0000"/>
                </a:solidFill>
                <a:latin typeface="Arial"/>
                <a:cs typeface="Arial"/>
              </a:rPr>
              <a:t>+</a:t>
            </a:r>
            <a:r>
              <a:rPr dirty="0" sz="3200" spc="-15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310" b="1" i="1">
                <a:solidFill>
                  <a:srgbClr val="FF0000"/>
                </a:solidFill>
                <a:latin typeface="Arial"/>
                <a:cs typeface="Arial"/>
              </a:rPr>
              <a:t>Khi</a:t>
            </a:r>
            <a:r>
              <a:rPr dirty="0" sz="3200" spc="-17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40" b="1" i="1">
                <a:solidFill>
                  <a:srgbClr val="FF0000"/>
                </a:solidFill>
                <a:latin typeface="Arial"/>
                <a:cs typeface="Arial"/>
              </a:rPr>
              <a:t>trăng</a:t>
            </a:r>
            <a:r>
              <a:rPr dirty="0" sz="3200" spc="-175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10" b="1" i="1">
                <a:solidFill>
                  <a:srgbClr val="FF0000"/>
                </a:solidFill>
                <a:latin typeface="Arial"/>
                <a:cs typeface="Arial"/>
              </a:rPr>
              <a:t>lên</a:t>
            </a:r>
            <a:r>
              <a:rPr dirty="0" sz="3200" spc="-160" b="1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80" b="1" i="1">
                <a:solidFill>
                  <a:srgbClr val="FF0000"/>
                </a:solidFill>
                <a:latin typeface="Arial"/>
                <a:cs typeface="Arial"/>
              </a:rPr>
              <a:t>cao:</a:t>
            </a:r>
            <a:endParaRPr sz="3200">
              <a:latin typeface="Arial"/>
              <a:cs typeface="Arial"/>
            </a:endParaRPr>
          </a:p>
          <a:p>
            <a:pPr marL="307340" indent="-294640">
              <a:lnSpc>
                <a:spcPct val="100000"/>
              </a:lnSpc>
              <a:buChar char="•"/>
              <a:tabLst>
                <a:tab pos="307340" algn="l"/>
              </a:tabLst>
            </a:pPr>
            <a:r>
              <a:rPr dirty="0" sz="3200" spc="-185">
                <a:latin typeface="Arial"/>
                <a:cs typeface="Arial"/>
              </a:rPr>
              <a:t>Trời:</a:t>
            </a:r>
            <a:r>
              <a:rPr dirty="0" sz="3200" spc="-120">
                <a:latin typeface="Arial"/>
                <a:cs typeface="Arial"/>
              </a:rPr>
              <a:t> </a:t>
            </a:r>
            <a:r>
              <a:rPr dirty="0" sz="3200" spc="-70">
                <a:latin typeface="Arial"/>
                <a:cs typeface="Arial"/>
              </a:rPr>
              <a:t>trong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105">
                <a:latin typeface="Arial"/>
                <a:cs typeface="Arial"/>
              </a:rPr>
              <a:t>vắt,</a:t>
            </a:r>
            <a:r>
              <a:rPr dirty="0" sz="3200" spc="-135">
                <a:latin typeface="Arial"/>
                <a:cs typeface="Arial"/>
              </a:rPr>
              <a:t> </a:t>
            </a:r>
            <a:r>
              <a:rPr dirty="0" sz="3200" spc="-75">
                <a:latin typeface="Arial"/>
                <a:cs typeface="Arial"/>
              </a:rPr>
              <a:t>thăm</a:t>
            </a:r>
            <a:r>
              <a:rPr dirty="0" sz="3200" spc="-125">
                <a:latin typeface="Arial"/>
                <a:cs typeface="Arial"/>
              </a:rPr>
              <a:t> </a:t>
            </a:r>
            <a:r>
              <a:rPr dirty="0" sz="3200" spc="-80">
                <a:latin typeface="Arial"/>
                <a:cs typeface="Arial"/>
              </a:rPr>
              <a:t>thẳm</a:t>
            </a:r>
            <a:r>
              <a:rPr dirty="0" sz="3200" spc="-135">
                <a:latin typeface="Arial"/>
                <a:cs typeface="Arial"/>
              </a:rPr>
              <a:t> </a:t>
            </a:r>
            <a:r>
              <a:rPr dirty="0" sz="3200" spc="-235">
                <a:latin typeface="Arial"/>
                <a:cs typeface="Arial"/>
              </a:rPr>
              <a:t>và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cao.</a:t>
            </a:r>
            <a:endParaRPr sz="3200">
              <a:latin typeface="Arial"/>
              <a:cs typeface="Arial"/>
            </a:endParaRPr>
          </a:p>
          <a:p>
            <a:pPr marL="12700" marR="6350" indent="313055">
              <a:lnSpc>
                <a:spcPct val="100000"/>
              </a:lnSpc>
              <a:buChar char="•"/>
              <a:tabLst>
                <a:tab pos="325755" algn="l"/>
              </a:tabLst>
            </a:pPr>
            <a:r>
              <a:rPr dirty="0" sz="3200" spc="-215">
                <a:latin typeface="Arial"/>
                <a:cs typeface="Arial"/>
              </a:rPr>
              <a:t>Trăng: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 spc="-105">
                <a:latin typeface="Arial"/>
                <a:cs typeface="Arial"/>
              </a:rPr>
              <a:t>nhỏ,</a:t>
            </a:r>
            <a:r>
              <a:rPr dirty="0" sz="3200" spc="-120">
                <a:latin typeface="Arial"/>
                <a:cs typeface="Arial"/>
              </a:rPr>
              <a:t> </a:t>
            </a:r>
            <a:r>
              <a:rPr dirty="0" sz="3200" spc="-254">
                <a:latin typeface="Arial"/>
                <a:cs typeface="Arial"/>
              </a:rPr>
              <a:t>sáng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 spc="-215">
                <a:latin typeface="Arial"/>
                <a:cs typeface="Arial"/>
              </a:rPr>
              <a:t>vằng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 spc="-204">
                <a:latin typeface="Arial"/>
                <a:cs typeface="Arial"/>
              </a:rPr>
              <a:t>vặc,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ánh</a:t>
            </a:r>
            <a:r>
              <a:rPr dirty="0" sz="3200" spc="-100">
                <a:latin typeface="Arial"/>
                <a:cs typeface="Arial"/>
              </a:rPr>
              <a:t> </a:t>
            </a:r>
            <a:r>
              <a:rPr dirty="0" sz="3200" spc="-70">
                <a:latin typeface="Arial"/>
                <a:cs typeface="Arial"/>
              </a:rPr>
              <a:t>trăng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trong</a:t>
            </a:r>
            <a:r>
              <a:rPr dirty="0" sz="3200" spc="-55">
                <a:latin typeface="Arial"/>
                <a:cs typeface="Arial"/>
              </a:rPr>
              <a:t> </a:t>
            </a:r>
            <a:r>
              <a:rPr dirty="0" sz="3200" spc="-220">
                <a:latin typeface="Arial"/>
                <a:cs typeface="Arial"/>
              </a:rPr>
              <a:t>chảy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 spc="-150">
                <a:latin typeface="Arial"/>
                <a:cs typeface="Arial"/>
              </a:rPr>
              <a:t>khắp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 spc="-50">
                <a:latin typeface="Arial"/>
                <a:cs typeface="Arial"/>
              </a:rPr>
              <a:t>cành </a:t>
            </a:r>
            <a:r>
              <a:rPr dirty="0" sz="3200" spc="-270">
                <a:latin typeface="Arial"/>
                <a:cs typeface="Arial"/>
              </a:rPr>
              <a:t>cây,</a:t>
            </a:r>
            <a:r>
              <a:rPr dirty="0" sz="3200" spc="-170">
                <a:latin typeface="Arial"/>
                <a:cs typeface="Arial"/>
              </a:rPr>
              <a:t> </a:t>
            </a:r>
            <a:r>
              <a:rPr dirty="0" sz="3200" spc="-235">
                <a:latin typeface="Arial"/>
                <a:cs typeface="Arial"/>
              </a:rPr>
              <a:t>kẽ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 spc="-120">
                <a:latin typeface="Arial"/>
                <a:cs typeface="Arial"/>
              </a:rPr>
              <a:t>lá,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50">
                <a:latin typeface="Arial"/>
                <a:cs typeface="Arial"/>
              </a:rPr>
              <a:t>tràn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210">
                <a:latin typeface="Arial"/>
                <a:cs typeface="Arial"/>
              </a:rPr>
              <a:t>ngập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trên</a:t>
            </a:r>
            <a:r>
              <a:rPr dirty="0" sz="3200" spc="-160">
                <a:latin typeface="Arial"/>
                <a:cs typeface="Arial"/>
              </a:rPr>
              <a:t> con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 spc="-195">
                <a:latin typeface="Arial"/>
                <a:cs typeface="Arial"/>
              </a:rPr>
              <a:t>đường</a:t>
            </a:r>
            <a:r>
              <a:rPr dirty="0" sz="3200" spc="-135">
                <a:latin typeface="Arial"/>
                <a:cs typeface="Arial"/>
              </a:rPr>
              <a:t> </a:t>
            </a:r>
            <a:r>
              <a:rPr dirty="0" sz="3200" spc="-95">
                <a:latin typeface="Arial"/>
                <a:cs typeface="Arial"/>
              </a:rPr>
              <a:t>trắng</a:t>
            </a:r>
            <a:r>
              <a:rPr dirty="0" sz="3200" spc="-15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xoá.</a:t>
            </a:r>
            <a:endParaRPr sz="3200">
              <a:latin typeface="Arial"/>
              <a:cs typeface="Arial"/>
            </a:endParaRPr>
          </a:p>
          <a:p>
            <a:pPr marL="307340" indent="-294640">
              <a:lnSpc>
                <a:spcPct val="100000"/>
              </a:lnSpc>
              <a:buChar char="•"/>
              <a:tabLst>
                <a:tab pos="307340" algn="l"/>
              </a:tabLst>
            </a:pPr>
            <a:r>
              <a:rPr dirty="0" sz="3200" spc="-295">
                <a:latin typeface="Arial"/>
                <a:cs typeface="Arial"/>
              </a:rPr>
              <a:t>Bức</a:t>
            </a:r>
            <a:r>
              <a:rPr dirty="0" sz="3200" spc="-170">
                <a:latin typeface="Arial"/>
                <a:cs typeface="Arial"/>
              </a:rPr>
              <a:t> </a:t>
            </a:r>
            <a:r>
              <a:rPr dirty="0" sz="3200" spc="-150">
                <a:latin typeface="Arial"/>
                <a:cs typeface="Arial"/>
              </a:rPr>
              <a:t>tường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125">
                <a:latin typeface="Arial"/>
                <a:cs typeface="Arial"/>
              </a:rPr>
              <a:t>hoa:</a:t>
            </a:r>
            <a:r>
              <a:rPr dirty="0" sz="3200" spc="-135">
                <a:latin typeface="Arial"/>
                <a:cs typeface="Arial"/>
              </a:rPr>
              <a:t> </a:t>
            </a:r>
            <a:r>
              <a:rPr dirty="0" sz="3200" spc="-250">
                <a:latin typeface="Arial"/>
                <a:cs typeface="Arial"/>
              </a:rPr>
              <a:t>sáng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95">
                <a:latin typeface="Arial"/>
                <a:cs typeface="Arial"/>
              </a:rPr>
              <a:t>trắng</a:t>
            </a:r>
            <a:r>
              <a:rPr dirty="0" sz="3200" spc="-15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lên.</a:t>
            </a:r>
            <a:endParaRPr sz="3200">
              <a:latin typeface="Arial"/>
              <a:cs typeface="Arial"/>
            </a:endParaRPr>
          </a:p>
          <a:p>
            <a:pPr marL="12700" marR="5080" indent="337185">
              <a:lnSpc>
                <a:spcPct val="100000"/>
              </a:lnSpc>
              <a:spcBef>
                <a:spcPts val="5"/>
              </a:spcBef>
              <a:buChar char="•"/>
              <a:tabLst>
                <a:tab pos="349885" algn="l"/>
              </a:tabLst>
            </a:pPr>
            <a:r>
              <a:rPr dirty="0" sz="3200" spc="-340">
                <a:latin typeface="Arial"/>
                <a:cs typeface="Arial"/>
              </a:rPr>
              <a:t>Lá</a:t>
            </a:r>
            <a:r>
              <a:rPr dirty="0" sz="3200" spc="114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lựu:</a:t>
            </a:r>
            <a:r>
              <a:rPr dirty="0" sz="3200" spc="-190">
                <a:latin typeface="Arial"/>
                <a:cs typeface="Arial"/>
              </a:rPr>
              <a:t> </a:t>
            </a:r>
            <a:r>
              <a:rPr dirty="0" sz="3200" spc="-100">
                <a:latin typeface="Arial"/>
                <a:cs typeface="Arial"/>
              </a:rPr>
              <a:t>dày</a:t>
            </a:r>
            <a:r>
              <a:rPr dirty="0" sz="3200" spc="-120">
                <a:latin typeface="Arial"/>
                <a:cs typeface="Arial"/>
              </a:rPr>
              <a:t> </a:t>
            </a:r>
            <a:r>
              <a:rPr dirty="0" sz="3200" spc="-40">
                <a:latin typeface="Arial"/>
                <a:cs typeface="Arial"/>
              </a:rPr>
              <a:t>và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 spc="-35">
                <a:latin typeface="Arial"/>
                <a:cs typeface="Arial"/>
              </a:rPr>
              <a:t>nhỏ,</a:t>
            </a:r>
            <a:r>
              <a:rPr dirty="0" sz="3200" spc="-7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lấp</a:t>
            </a:r>
            <a:r>
              <a:rPr dirty="0" sz="3200" spc="-7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lánh</a:t>
            </a:r>
            <a:r>
              <a:rPr dirty="0" sz="3200" spc="-8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như</a:t>
            </a:r>
            <a:r>
              <a:rPr dirty="0" sz="3200" spc="-8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thuỷ</a:t>
            </a:r>
            <a:r>
              <a:rPr dirty="0" sz="3200" spc="-8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tinh,</a:t>
            </a:r>
            <a:r>
              <a:rPr dirty="0" sz="3200" spc="-8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lá</a:t>
            </a:r>
            <a:r>
              <a:rPr dirty="0" sz="3200" spc="-7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rung</a:t>
            </a:r>
            <a:r>
              <a:rPr dirty="0" sz="3200" spc="-80">
                <a:latin typeface="Arial"/>
                <a:cs typeface="Arial"/>
              </a:rPr>
              <a:t> </a:t>
            </a:r>
            <a:r>
              <a:rPr dirty="0" sz="3200" spc="-30">
                <a:latin typeface="Arial"/>
                <a:cs typeface="Arial"/>
              </a:rPr>
              <a:t>động, </a:t>
            </a:r>
            <a:r>
              <a:rPr dirty="0" sz="3200" spc="-125">
                <a:latin typeface="Arial"/>
                <a:cs typeface="Arial"/>
              </a:rPr>
              <a:t>lấp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 spc="-114">
                <a:latin typeface="Arial"/>
                <a:cs typeface="Arial"/>
              </a:rPr>
              <a:t>lánh</a:t>
            </a:r>
            <a:r>
              <a:rPr dirty="0" sz="3200" spc="-130">
                <a:latin typeface="Arial"/>
                <a:cs typeface="Arial"/>
              </a:rPr>
              <a:t> </a:t>
            </a:r>
            <a:r>
              <a:rPr dirty="0" sz="3200" spc="-155">
                <a:latin typeface="Arial"/>
                <a:cs typeface="Arial"/>
              </a:rPr>
              <a:t>ánh</a:t>
            </a:r>
            <a:r>
              <a:rPr dirty="0" sz="3200" spc="-125">
                <a:latin typeface="Arial"/>
                <a:cs typeface="Arial"/>
              </a:rPr>
              <a:t> </a:t>
            </a:r>
            <a:r>
              <a:rPr dirty="0" sz="3200" spc="-95">
                <a:latin typeface="Arial"/>
                <a:cs typeface="Arial"/>
              </a:rPr>
              <a:t>trăng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145">
                <a:latin typeface="Arial"/>
                <a:cs typeface="Arial"/>
              </a:rPr>
              <a:t>như</a:t>
            </a:r>
            <a:r>
              <a:rPr dirty="0" sz="3200" spc="-140">
                <a:latin typeface="Arial"/>
                <a:cs typeface="Arial"/>
              </a:rPr>
              <a:t> </a:t>
            </a:r>
            <a:r>
              <a:rPr dirty="0" sz="3200" spc="-155">
                <a:latin typeface="Arial"/>
                <a:cs typeface="Arial"/>
              </a:rPr>
              <a:t>ánh</a:t>
            </a:r>
            <a:r>
              <a:rPr dirty="0" sz="3200" spc="-125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nước.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475" cy="6792464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48868" y="74548"/>
            <a:ext cx="11526520" cy="6645275"/>
            <a:chOff x="348868" y="74548"/>
            <a:chExt cx="11526520" cy="664527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868" y="74548"/>
              <a:ext cx="11526266" cy="664489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2403" y="656843"/>
              <a:ext cx="3949406" cy="277215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090421" y="3708653"/>
              <a:ext cx="10012680" cy="2527300"/>
            </a:xfrm>
            <a:custGeom>
              <a:avLst/>
              <a:gdLst/>
              <a:ahLst/>
              <a:cxnLst/>
              <a:rect l="l" t="t" r="r" b="b"/>
              <a:pathLst>
                <a:path w="10012680" h="2527300">
                  <a:moveTo>
                    <a:pt x="9146413" y="0"/>
                  </a:moveTo>
                  <a:lnTo>
                    <a:pt x="866266" y="0"/>
                  </a:lnTo>
                  <a:lnTo>
                    <a:pt x="818738" y="1281"/>
                  </a:lnTo>
                  <a:lnTo>
                    <a:pt x="771880" y="5083"/>
                  </a:lnTo>
                  <a:lnTo>
                    <a:pt x="725758" y="11338"/>
                  </a:lnTo>
                  <a:lnTo>
                    <a:pt x="680437" y="19981"/>
                  </a:lnTo>
                  <a:lnTo>
                    <a:pt x="635984" y="30945"/>
                  </a:lnTo>
                  <a:lnTo>
                    <a:pt x="592466" y="44164"/>
                  </a:lnTo>
                  <a:lnTo>
                    <a:pt x="549947" y="59573"/>
                  </a:lnTo>
                  <a:lnTo>
                    <a:pt x="508495" y="77105"/>
                  </a:lnTo>
                  <a:lnTo>
                    <a:pt x="468174" y="96694"/>
                  </a:lnTo>
                  <a:lnTo>
                    <a:pt x="429053" y="118274"/>
                  </a:lnTo>
                  <a:lnTo>
                    <a:pt x="391195" y="141779"/>
                  </a:lnTo>
                  <a:lnTo>
                    <a:pt x="354668" y="167144"/>
                  </a:lnTo>
                  <a:lnTo>
                    <a:pt x="319537" y="194301"/>
                  </a:lnTo>
                  <a:lnTo>
                    <a:pt x="285869" y="223185"/>
                  </a:lnTo>
                  <a:lnTo>
                    <a:pt x="253730" y="253730"/>
                  </a:lnTo>
                  <a:lnTo>
                    <a:pt x="223185" y="285869"/>
                  </a:lnTo>
                  <a:lnTo>
                    <a:pt x="194301" y="319537"/>
                  </a:lnTo>
                  <a:lnTo>
                    <a:pt x="167144" y="354668"/>
                  </a:lnTo>
                  <a:lnTo>
                    <a:pt x="141779" y="391195"/>
                  </a:lnTo>
                  <a:lnTo>
                    <a:pt x="118274" y="429053"/>
                  </a:lnTo>
                  <a:lnTo>
                    <a:pt x="96694" y="468174"/>
                  </a:lnTo>
                  <a:lnTo>
                    <a:pt x="77105" y="508495"/>
                  </a:lnTo>
                  <a:lnTo>
                    <a:pt x="59573" y="549947"/>
                  </a:lnTo>
                  <a:lnTo>
                    <a:pt x="44164" y="592466"/>
                  </a:lnTo>
                  <a:lnTo>
                    <a:pt x="30945" y="635984"/>
                  </a:lnTo>
                  <a:lnTo>
                    <a:pt x="19981" y="680437"/>
                  </a:lnTo>
                  <a:lnTo>
                    <a:pt x="11338" y="725758"/>
                  </a:lnTo>
                  <a:lnTo>
                    <a:pt x="5083" y="771880"/>
                  </a:lnTo>
                  <a:lnTo>
                    <a:pt x="1281" y="818738"/>
                  </a:lnTo>
                  <a:lnTo>
                    <a:pt x="0" y="866267"/>
                  </a:lnTo>
                  <a:lnTo>
                    <a:pt x="0" y="1660525"/>
                  </a:lnTo>
                  <a:lnTo>
                    <a:pt x="1281" y="1708056"/>
                  </a:lnTo>
                  <a:lnTo>
                    <a:pt x="5083" y="1754918"/>
                  </a:lnTo>
                  <a:lnTo>
                    <a:pt x="11338" y="1801043"/>
                  </a:lnTo>
                  <a:lnTo>
                    <a:pt x="19981" y="1846365"/>
                  </a:lnTo>
                  <a:lnTo>
                    <a:pt x="30945" y="1890820"/>
                  </a:lnTo>
                  <a:lnTo>
                    <a:pt x="44164" y="1934340"/>
                  </a:lnTo>
                  <a:lnTo>
                    <a:pt x="59573" y="1976860"/>
                  </a:lnTo>
                  <a:lnTo>
                    <a:pt x="77105" y="2018313"/>
                  </a:lnTo>
                  <a:lnTo>
                    <a:pt x="96694" y="2058633"/>
                  </a:lnTo>
                  <a:lnTo>
                    <a:pt x="118274" y="2097755"/>
                  </a:lnTo>
                  <a:lnTo>
                    <a:pt x="141779" y="2135613"/>
                  </a:lnTo>
                  <a:lnTo>
                    <a:pt x="167144" y="2172140"/>
                  </a:lnTo>
                  <a:lnTo>
                    <a:pt x="194301" y="2207270"/>
                  </a:lnTo>
                  <a:lnTo>
                    <a:pt x="223185" y="2240937"/>
                  </a:lnTo>
                  <a:lnTo>
                    <a:pt x="253730" y="2273076"/>
                  </a:lnTo>
                  <a:lnTo>
                    <a:pt x="285869" y="2303619"/>
                  </a:lnTo>
                  <a:lnTo>
                    <a:pt x="319537" y="2332502"/>
                  </a:lnTo>
                  <a:lnTo>
                    <a:pt x="354668" y="2359658"/>
                  </a:lnTo>
                  <a:lnTo>
                    <a:pt x="391195" y="2385021"/>
                  </a:lnTo>
                  <a:lnTo>
                    <a:pt x="429053" y="2408525"/>
                  </a:lnTo>
                  <a:lnTo>
                    <a:pt x="468174" y="2430104"/>
                  </a:lnTo>
                  <a:lnTo>
                    <a:pt x="508495" y="2449692"/>
                  </a:lnTo>
                  <a:lnTo>
                    <a:pt x="549947" y="2467223"/>
                  </a:lnTo>
                  <a:lnTo>
                    <a:pt x="592466" y="2482631"/>
                  </a:lnTo>
                  <a:lnTo>
                    <a:pt x="635984" y="2495849"/>
                  </a:lnTo>
                  <a:lnTo>
                    <a:pt x="680437" y="2506812"/>
                  </a:lnTo>
                  <a:lnTo>
                    <a:pt x="725758" y="2515454"/>
                  </a:lnTo>
                  <a:lnTo>
                    <a:pt x="771880" y="2521709"/>
                  </a:lnTo>
                  <a:lnTo>
                    <a:pt x="818738" y="2525510"/>
                  </a:lnTo>
                  <a:lnTo>
                    <a:pt x="866266" y="2526792"/>
                  </a:lnTo>
                  <a:lnTo>
                    <a:pt x="9146413" y="2526792"/>
                  </a:lnTo>
                  <a:lnTo>
                    <a:pt x="9193941" y="2525510"/>
                  </a:lnTo>
                  <a:lnTo>
                    <a:pt x="9240799" y="2521709"/>
                  </a:lnTo>
                  <a:lnTo>
                    <a:pt x="9286921" y="2515454"/>
                  </a:lnTo>
                  <a:lnTo>
                    <a:pt x="9332242" y="2506812"/>
                  </a:lnTo>
                  <a:lnTo>
                    <a:pt x="9376695" y="2495849"/>
                  </a:lnTo>
                  <a:lnTo>
                    <a:pt x="9420213" y="2482631"/>
                  </a:lnTo>
                  <a:lnTo>
                    <a:pt x="9462732" y="2467223"/>
                  </a:lnTo>
                  <a:lnTo>
                    <a:pt x="9504184" y="2449692"/>
                  </a:lnTo>
                  <a:lnTo>
                    <a:pt x="9544505" y="2430104"/>
                  </a:lnTo>
                  <a:lnTo>
                    <a:pt x="9583626" y="2408525"/>
                  </a:lnTo>
                  <a:lnTo>
                    <a:pt x="9621484" y="2385021"/>
                  </a:lnTo>
                  <a:lnTo>
                    <a:pt x="9658011" y="2359658"/>
                  </a:lnTo>
                  <a:lnTo>
                    <a:pt x="9693142" y="2332502"/>
                  </a:lnTo>
                  <a:lnTo>
                    <a:pt x="9726810" y="2303619"/>
                  </a:lnTo>
                  <a:lnTo>
                    <a:pt x="9758949" y="2273076"/>
                  </a:lnTo>
                  <a:lnTo>
                    <a:pt x="9789494" y="2240937"/>
                  </a:lnTo>
                  <a:lnTo>
                    <a:pt x="9818378" y="2207270"/>
                  </a:lnTo>
                  <a:lnTo>
                    <a:pt x="9845535" y="2172140"/>
                  </a:lnTo>
                  <a:lnTo>
                    <a:pt x="9870900" y="2135613"/>
                  </a:lnTo>
                  <a:lnTo>
                    <a:pt x="9894405" y="2097755"/>
                  </a:lnTo>
                  <a:lnTo>
                    <a:pt x="9915985" y="2058633"/>
                  </a:lnTo>
                  <a:lnTo>
                    <a:pt x="9935574" y="2018313"/>
                  </a:lnTo>
                  <a:lnTo>
                    <a:pt x="9953106" y="1976860"/>
                  </a:lnTo>
                  <a:lnTo>
                    <a:pt x="9968515" y="1934340"/>
                  </a:lnTo>
                  <a:lnTo>
                    <a:pt x="9981734" y="1890820"/>
                  </a:lnTo>
                  <a:lnTo>
                    <a:pt x="9992698" y="1846365"/>
                  </a:lnTo>
                  <a:lnTo>
                    <a:pt x="10001341" y="1801043"/>
                  </a:lnTo>
                  <a:lnTo>
                    <a:pt x="10007596" y="1754918"/>
                  </a:lnTo>
                  <a:lnTo>
                    <a:pt x="10011398" y="1708056"/>
                  </a:lnTo>
                  <a:lnTo>
                    <a:pt x="10012680" y="1660525"/>
                  </a:lnTo>
                  <a:lnTo>
                    <a:pt x="10012680" y="866267"/>
                  </a:lnTo>
                  <a:lnTo>
                    <a:pt x="10011398" y="818738"/>
                  </a:lnTo>
                  <a:lnTo>
                    <a:pt x="10007596" y="771880"/>
                  </a:lnTo>
                  <a:lnTo>
                    <a:pt x="10001341" y="725758"/>
                  </a:lnTo>
                  <a:lnTo>
                    <a:pt x="9992698" y="680437"/>
                  </a:lnTo>
                  <a:lnTo>
                    <a:pt x="9981734" y="635984"/>
                  </a:lnTo>
                  <a:lnTo>
                    <a:pt x="9968515" y="592466"/>
                  </a:lnTo>
                  <a:lnTo>
                    <a:pt x="9953106" y="549947"/>
                  </a:lnTo>
                  <a:lnTo>
                    <a:pt x="9935574" y="508495"/>
                  </a:lnTo>
                  <a:lnTo>
                    <a:pt x="9915985" y="468174"/>
                  </a:lnTo>
                  <a:lnTo>
                    <a:pt x="9894405" y="429053"/>
                  </a:lnTo>
                  <a:lnTo>
                    <a:pt x="9870900" y="391195"/>
                  </a:lnTo>
                  <a:lnTo>
                    <a:pt x="9845535" y="354668"/>
                  </a:lnTo>
                  <a:lnTo>
                    <a:pt x="9818378" y="319537"/>
                  </a:lnTo>
                  <a:lnTo>
                    <a:pt x="9789494" y="285869"/>
                  </a:lnTo>
                  <a:lnTo>
                    <a:pt x="9758949" y="253730"/>
                  </a:lnTo>
                  <a:lnTo>
                    <a:pt x="9726810" y="223185"/>
                  </a:lnTo>
                  <a:lnTo>
                    <a:pt x="9693142" y="194301"/>
                  </a:lnTo>
                  <a:lnTo>
                    <a:pt x="9658011" y="167144"/>
                  </a:lnTo>
                  <a:lnTo>
                    <a:pt x="9621484" y="141779"/>
                  </a:lnTo>
                  <a:lnTo>
                    <a:pt x="9583626" y="118274"/>
                  </a:lnTo>
                  <a:lnTo>
                    <a:pt x="9544505" y="96694"/>
                  </a:lnTo>
                  <a:lnTo>
                    <a:pt x="9504184" y="77105"/>
                  </a:lnTo>
                  <a:lnTo>
                    <a:pt x="9462732" y="59573"/>
                  </a:lnTo>
                  <a:lnTo>
                    <a:pt x="9420213" y="44164"/>
                  </a:lnTo>
                  <a:lnTo>
                    <a:pt x="9376695" y="30945"/>
                  </a:lnTo>
                  <a:lnTo>
                    <a:pt x="9332242" y="19981"/>
                  </a:lnTo>
                  <a:lnTo>
                    <a:pt x="9286921" y="11338"/>
                  </a:lnTo>
                  <a:lnTo>
                    <a:pt x="9240799" y="5083"/>
                  </a:lnTo>
                  <a:lnTo>
                    <a:pt x="9193941" y="1281"/>
                  </a:lnTo>
                  <a:lnTo>
                    <a:pt x="91464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90421" y="3708653"/>
              <a:ext cx="10012680" cy="2527300"/>
            </a:xfrm>
            <a:custGeom>
              <a:avLst/>
              <a:gdLst/>
              <a:ahLst/>
              <a:cxnLst/>
              <a:rect l="l" t="t" r="r" b="b"/>
              <a:pathLst>
                <a:path w="10012680" h="2527300">
                  <a:moveTo>
                    <a:pt x="0" y="866267"/>
                  </a:moveTo>
                  <a:lnTo>
                    <a:pt x="1281" y="818738"/>
                  </a:lnTo>
                  <a:lnTo>
                    <a:pt x="5083" y="771880"/>
                  </a:lnTo>
                  <a:lnTo>
                    <a:pt x="11338" y="725758"/>
                  </a:lnTo>
                  <a:lnTo>
                    <a:pt x="19981" y="680437"/>
                  </a:lnTo>
                  <a:lnTo>
                    <a:pt x="30945" y="635984"/>
                  </a:lnTo>
                  <a:lnTo>
                    <a:pt x="44164" y="592466"/>
                  </a:lnTo>
                  <a:lnTo>
                    <a:pt x="59573" y="549947"/>
                  </a:lnTo>
                  <a:lnTo>
                    <a:pt x="77105" y="508495"/>
                  </a:lnTo>
                  <a:lnTo>
                    <a:pt x="96694" y="468174"/>
                  </a:lnTo>
                  <a:lnTo>
                    <a:pt x="118274" y="429053"/>
                  </a:lnTo>
                  <a:lnTo>
                    <a:pt x="141779" y="391195"/>
                  </a:lnTo>
                  <a:lnTo>
                    <a:pt x="167144" y="354668"/>
                  </a:lnTo>
                  <a:lnTo>
                    <a:pt x="194301" y="319537"/>
                  </a:lnTo>
                  <a:lnTo>
                    <a:pt x="223185" y="285869"/>
                  </a:lnTo>
                  <a:lnTo>
                    <a:pt x="253730" y="253730"/>
                  </a:lnTo>
                  <a:lnTo>
                    <a:pt x="285869" y="223185"/>
                  </a:lnTo>
                  <a:lnTo>
                    <a:pt x="319537" y="194301"/>
                  </a:lnTo>
                  <a:lnTo>
                    <a:pt x="354668" y="167144"/>
                  </a:lnTo>
                  <a:lnTo>
                    <a:pt x="391195" y="141779"/>
                  </a:lnTo>
                  <a:lnTo>
                    <a:pt x="429053" y="118274"/>
                  </a:lnTo>
                  <a:lnTo>
                    <a:pt x="468174" y="96694"/>
                  </a:lnTo>
                  <a:lnTo>
                    <a:pt x="508495" y="77105"/>
                  </a:lnTo>
                  <a:lnTo>
                    <a:pt x="549947" y="59573"/>
                  </a:lnTo>
                  <a:lnTo>
                    <a:pt x="592466" y="44164"/>
                  </a:lnTo>
                  <a:lnTo>
                    <a:pt x="635984" y="30945"/>
                  </a:lnTo>
                  <a:lnTo>
                    <a:pt x="680437" y="19981"/>
                  </a:lnTo>
                  <a:lnTo>
                    <a:pt x="725758" y="11338"/>
                  </a:lnTo>
                  <a:lnTo>
                    <a:pt x="771880" y="5083"/>
                  </a:lnTo>
                  <a:lnTo>
                    <a:pt x="818738" y="1281"/>
                  </a:lnTo>
                  <a:lnTo>
                    <a:pt x="866266" y="0"/>
                  </a:lnTo>
                  <a:lnTo>
                    <a:pt x="9146413" y="0"/>
                  </a:lnTo>
                  <a:lnTo>
                    <a:pt x="9193941" y="1281"/>
                  </a:lnTo>
                  <a:lnTo>
                    <a:pt x="9240799" y="5083"/>
                  </a:lnTo>
                  <a:lnTo>
                    <a:pt x="9286921" y="11338"/>
                  </a:lnTo>
                  <a:lnTo>
                    <a:pt x="9332242" y="19981"/>
                  </a:lnTo>
                  <a:lnTo>
                    <a:pt x="9376695" y="30945"/>
                  </a:lnTo>
                  <a:lnTo>
                    <a:pt x="9420213" y="44164"/>
                  </a:lnTo>
                  <a:lnTo>
                    <a:pt x="9462732" y="59573"/>
                  </a:lnTo>
                  <a:lnTo>
                    <a:pt x="9504184" y="77105"/>
                  </a:lnTo>
                  <a:lnTo>
                    <a:pt x="9544505" y="96694"/>
                  </a:lnTo>
                  <a:lnTo>
                    <a:pt x="9583626" y="118274"/>
                  </a:lnTo>
                  <a:lnTo>
                    <a:pt x="9621484" y="141779"/>
                  </a:lnTo>
                  <a:lnTo>
                    <a:pt x="9658011" y="167144"/>
                  </a:lnTo>
                  <a:lnTo>
                    <a:pt x="9693142" y="194301"/>
                  </a:lnTo>
                  <a:lnTo>
                    <a:pt x="9726810" y="223185"/>
                  </a:lnTo>
                  <a:lnTo>
                    <a:pt x="9758949" y="253730"/>
                  </a:lnTo>
                  <a:lnTo>
                    <a:pt x="9789494" y="285869"/>
                  </a:lnTo>
                  <a:lnTo>
                    <a:pt x="9818378" y="319537"/>
                  </a:lnTo>
                  <a:lnTo>
                    <a:pt x="9845535" y="354668"/>
                  </a:lnTo>
                  <a:lnTo>
                    <a:pt x="9870900" y="391195"/>
                  </a:lnTo>
                  <a:lnTo>
                    <a:pt x="9894405" y="429053"/>
                  </a:lnTo>
                  <a:lnTo>
                    <a:pt x="9915985" y="468174"/>
                  </a:lnTo>
                  <a:lnTo>
                    <a:pt x="9935574" y="508495"/>
                  </a:lnTo>
                  <a:lnTo>
                    <a:pt x="9953106" y="549947"/>
                  </a:lnTo>
                  <a:lnTo>
                    <a:pt x="9968515" y="592466"/>
                  </a:lnTo>
                  <a:lnTo>
                    <a:pt x="9981734" y="635984"/>
                  </a:lnTo>
                  <a:lnTo>
                    <a:pt x="9992698" y="680437"/>
                  </a:lnTo>
                  <a:lnTo>
                    <a:pt x="10001341" y="725758"/>
                  </a:lnTo>
                  <a:lnTo>
                    <a:pt x="10007596" y="771880"/>
                  </a:lnTo>
                  <a:lnTo>
                    <a:pt x="10011398" y="818738"/>
                  </a:lnTo>
                  <a:lnTo>
                    <a:pt x="10012680" y="866267"/>
                  </a:lnTo>
                  <a:lnTo>
                    <a:pt x="10012680" y="1660525"/>
                  </a:lnTo>
                  <a:lnTo>
                    <a:pt x="10011398" y="1708056"/>
                  </a:lnTo>
                  <a:lnTo>
                    <a:pt x="10007596" y="1754918"/>
                  </a:lnTo>
                  <a:lnTo>
                    <a:pt x="10001341" y="1801043"/>
                  </a:lnTo>
                  <a:lnTo>
                    <a:pt x="9992698" y="1846365"/>
                  </a:lnTo>
                  <a:lnTo>
                    <a:pt x="9981734" y="1890820"/>
                  </a:lnTo>
                  <a:lnTo>
                    <a:pt x="9968515" y="1934340"/>
                  </a:lnTo>
                  <a:lnTo>
                    <a:pt x="9953106" y="1976860"/>
                  </a:lnTo>
                  <a:lnTo>
                    <a:pt x="9935574" y="2018313"/>
                  </a:lnTo>
                  <a:lnTo>
                    <a:pt x="9915985" y="2058633"/>
                  </a:lnTo>
                  <a:lnTo>
                    <a:pt x="9894405" y="2097755"/>
                  </a:lnTo>
                  <a:lnTo>
                    <a:pt x="9870900" y="2135613"/>
                  </a:lnTo>
                  <a:lnTo>
                    <a:pt x="9845535" y="2172140"/>
                  </a:lnTo>
                  <a:lnTo>
                    <a:pt x="9818378" y="2207270"/>
                  </a:lnTo>
                  <a:lnTo>
                    <a:pt x="9789494" y="2240937"/>
                  </a:lnTo>
                  <a:lnTo>
                    <a:pt x="9758949" y="2273076"/>
                  </a:lnTo>
                  <a:lnTo>
                    <a:pt x="9726810" y="2303619"/>
                  </a:lnTo>
                  <a:lnTo>
                    <a:pt x="9693142" y="2332502"/>
                  </a:lnTo>
                  <a:lnTo>
                    <a:pt x="9658011" y="2359658"/>
                  </a:lnTo>
                  <a:lnTo>
                    <a:pt x="9621484" y="2385021"/>
                  </a:lnTo>
                  <a:lnTo>
                    <a:pt x="9583626" y="2408525"/>
                  </a:lnTo>
                  <a:lnTo>
                    <a:pt x="9544505" y="2430104"/>
                  </a:lnTo>
                  <a:lnTo>
                    <a:pt x="9504184" y="2449692"/>
                  </a:lnTo>
                  <a:lnTo>
                    <a:pt x="9462732" y="2467223"/>
                  </a:lnTo>
                  <a:lnTo>
                    <a:pt x="9420213" y="2482631"/>
                  </a:lnTo>
                  <a:lnTo>
                    <a:pt x="9376695" y="2495849"/>
                  </a:lnTo>
                  <a:lnTo>
                    <a:pt x="9332242" y="2506812"/>
                  </a:lnTo>
                  <a:lnTo>
                    <a:pt x="9286921" y="2515454"/>
                  </a:lnTo>
                  <a:lnTo>
                    <a:pt x="9240799" y="2521709"/>
                  </a:lnTo>
                  <a:lnTo>
                    <a:pt x="9193941" y="2525510"/>
                  </a:lnTo>
                  <a:lnTo>
                    <a:pt x="9146413" y="2526792"/>
                  </a:lnTo>
                  <a:lnTo>
                    <a:pt x="866266" y="2526792"/>
                  </a:lnTo>
                  <a:lnTo>
                    <a:pt x="818738" y="2525510"/>
                  </a:lnTo>
                  <a:lnTo>
                    <a:pt x="771880" y="2521709"/>
                  </a:lnTo>
                  <a:lnTo>
                    <a:pt x="725758" y="2515454"/>
                  </a:lnTo>
                  <a:lnTo>
                    <a:pt x="680437" y="2506812"/>
                  </a:lnTo>
                  <a:lnTo>
                    <a:pt x="635984" y="2495849"/>
                  </a:lnTo>
                  <a:lnTo>
                    <a:pt x="592466" y="2482631"/>
                  </a:lnTo>
                  <a:lnTo>
                    <a:pt x="549947" y="2467223"/>
                  </a:lnTo>
                  <a:lnTo>
                    <a:pt x="508495" y="2449692"/>
                  </a:lnTo>
                  <a:lnTo>
                    <a:pt x="468174" y="2430104"/>
                  </a:lnTo>
                  <a:lnTo>
                    <a:pt x="429053" y="2408525"/>
                  </a:lnTo>
                  <a:lnTo>
                    <a:pt x="391195" y="2385021"/>
                  </a:lnTo>
                  <a:lnTo>
                    <a:pt x="354668" y="2359658"/>
                  </a:lnTo>
                  <a:lnTo>
                    <a:pt x="319537" y="2332502"/>
                  </a:lnTo>
                  <a:lnTo>
                    <a:pt x="285869" y="2303619"/>
                  </a:lnTo>
                  <a:lnTo>
                    <a:pt x="253730" y="2273076"/>
                  </a:lnTo>
                  <a:lnTo>
                    <a:pt x="223185" y="2240937"/>
                  </a:lnTo>
                  <a:lnTo>
                    <a:pt x="194301" y="2207270"/>
                  </a:lnTo>
                  <a:lnTo>
                    <a:pt x="167144" y="2172140"/>
                  </a:lnTo>
                  <a:lnTo>
                    <a:pt x="141779" y="2135613"/>
                  </a:lnTo>
                  <a:lnTo>
                    <a:pt x="118274" y="2097755"/>
                  </a:lnTo>
                  <a:lnTo>
                    <a:pt x="96694" y="2058633"/>
                  </a:lnTo>
                  <a:lnTo>
                    <a:pt x="77105" y="2018313"/>
                  </a:lnTo>
                  <a:lnTo>
                    <a:pt x="59573" y="1976860"/>
                  </a:lnTo>
                  <a:lnTo>
                    <a:pt x="44164" y="1934340"/>
                  </a:lnTo>
                  <a:lnTo>
                    <a:pt x="30945" y="1890820"/>
                  </a:lnTo>
                  <a:lnTo>
                    <a:pt x="19981" y="1846365"/>
                  </a:lnTo>
                  <a:lnTo>
                    <a:pt x="11338" y="1801043"/>
                  </a:lnTo>
                  <a:lnTo>
                    <a:pt x="5083" y="1754918"/>
                  </a:lnTo>
                  <a:lnTo>
                    <a:pt x="1281" y="1708056"/>
                  </a:lnTo>
                  <a:lnTo>
                    <a:pt x="0" y="1660525"/>
                  </a:lnTo>
                  <a:lnTo>
                    <a:pt x="0" y="866267"/>
                  </a:lnTo>
                  <a:close/>
                </a:path>
              </a:pathLst>
            </a:custGeom>
            <a:ln w="38100">
              <a:solidFill>
                <a:srgbClr val="6F2F9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664335" y="988008"/>
            <a:ext cx="8867140" cy="505460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594360" marR="4291330" indent="-66040">
              <a:lnSpc>
                <a:spcPct val="100000"/>
              </a:lnSpc>
              <a:spcBef>
                <a:spcPts val="105"/>
              </a:spcBef>
            </a:pPr>
            <a:r>
              <a:rPr dirty="0" sz="4400" spc="-190">
                <a:latin typeface="Arial"/>
                <a:cs typeface="Arial"/>
              </a:rPr>
              <a:t>d.</a:t>
            </a:r>
            <a:r>
              <a:rPr dirty="0" sz="4400" spc="-120">
                <a:latin typeface="Arial"/>
                <a:cs typeface="Arial"/>
              </a:rPr>
              <a:t> </a:t>
            </a:r>
            <a:r>
              <a:rPr dirty="0" sz="4400" spc="-765">
                <a:latin typeface="Arial"/>
                <a:cs typeface="Arial"/>
              </a:rPr>
              <a:t>Tác</a:t>
            </a:r>
            <a:r>
              <a:rPr dirty="0" sz="4400" spc="459">
                <a:latin typeface="Arial"/>
                <a:cs typeface="Arial"/>
              </a:rPr>
              <a:t> </a:t>
            </a:r>
            <a:r>
              <a:rPr dirty="0" sz="4400" spc="-320">
                <a:latin typeface="Arial"/>
                <a:cs typeface="Arial"/>
              </a:rPr>
              <a:t>giả</a:t>
            </a:r>
            <a:r>
              <a:rPr dirty="0" sz="4400" spc="35">
                <a:latin typeface="Arial"/>
                <a:cs typeface="Arial"/>
              </a:rPr>
              <a:t> </a:t>
            </a:r>
            <a:r>
              <a:rPr dirty="0" sz="4400" spc="-700">
                <a:latin typeface="Arial"/>
                <a:cs typeface="Arial"/>
              </a:rPr>
              <a:t>sử</a:t>
            </a:r>
            <a:r>
              <a:rPr dirty="0" sz="4400" spc="395">
                <a:latin typeface="Arial"/>
                <a:cs typeface="Arial"/>
              </a:rPr>
              <a:t> </a:t>
            </a:r>
            <a:r>
              <a:rPr dirty="0" sz="4400" spc="-185">
                <a:latin typeface="Arial"/>
                <a:cs typeface="Arial"/>
              </a:rPr>
              <a:t>dụng </a:t>
            </a:r>
            <a:r>
              <a:rPr dirty="0" sz="4400" spc="-275">
                <a:latin typeface="Arial"/>
                <a:cs typeface="Arial"/>
              </a:rPr>
              <a:t>những</a:t>
            </a:r>
            <a:r>
              <a:rPr dirty="0" sz="4400" spc="15">
                <a:latin typeface="Arial"/>
                <a:cs typeface="Arial"/>
              </a:rPr>
              <a:t> </a:t>
            </a:r>
            <a:r>
              <a:rPr dirty="0" sz="4400" spc="-330">
                <a:latin typeface="Arial"/>
                <a:cs typeface="Arial"/>
              </a:rPr>
              <a:t>giác</a:t>
            </a:r>
            <a:r>
              <a:rPr dirty="0" sz="4400" spc="25">
                <a:latin typeface="Arial"/>
                <a:cs typeface="Arial"/>
              </a:rPr>
              <a:t> </a:t>
            </a:r>
            <a:r>
              <a:rPr dirty="0" sz="4400" spc="-20">
                <a:latin typeface="Arial"/>
                <a:cs typeface="Arial"/>
              </a:rPr>
              <a:t>quan </a:t>
            </a:r>
            <a:r>
              <a:rPr dirty="0" sz="4400" spc="-229">
                <a:latin typeface="Arial"/>
                <a:cs typeface="Arial"/>
              </a:rPr>
              <a:t>nào</a:t>
            </a:r>
            <a:r>
              <a:rPr dirty="0" sz="4400" spc="-215">
                <a:latin typeface="Arial"/>
                <a:cs typeface="Arial"/>
              </a:rPr>
              <a:t> </a:t>
            </a:r>
            <a:r>
              <a:rPr dirty="0" sz="4400" spc="-150">
                <a:latin typeface="Arial"/>
                <a:cs typeface="Arial"/>
              </a:rPr>
              <a:t>để</a:t>
            </a:r>
            <a:r>
              <a:rPr dirty="0" sz="4400" spc="-210">
                <a:latin typeface="Arial"/>
                <a:cs typeface="Arial"/>
              </a:rPr>
              <a:t> </a:t>
            </a:r>
            <a:r>
              <a:rPr dirty="0" sz="4400" spc="-204">
                <a:latin typeface="Arial"/>
                <a:cs typeface="Arial"/>
              </a:rPr>
              <a:t>quan</a:t>
            </a:r>
            <a:r>
              <a:rPr dirty="0" sz="4400" spc="-215">
                <a:latin typeface="Arial"/>
                <a:cs typeface="Arial"/>
              </a:rPr>
              <a:t> </a:t>
            </a:r>
            <a:r>
              <a:rPr dirty="0" sz="4400" spc="-90">
                <a:latin typeface="Arial"/>
                <a:cs typeface="Arial"/>
              </a:rPr>
              <a:t>sát?</a:t>
            </a:r>
            <a:endParaRPr sz="4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05"/>
              </a:spcBef>
            </a:pPr>
            <a:endParaRPr sz="4400">
              <a:latin typeface="Arial"/>
              <a:cs typeface="Arial"/>
            </a:endParaRPr>
          </a:p>
          <a:p>
            <a:pPr marL="12700" marR="5080" indent="271145">
              <a:lnSpc>
                <a:spcPct val="100000"/>
              </a:lnSpc>
              <a:spcBef>
                <a:spcPts val="5"/>
              </a:spcBef>
            </a:pPr>
            <a:r>
              <a:rPr dirty="0" sz="4800" spc="-590">
                <a:solidFill>
                  <a:srgbClr val="FF0000"/>
                </a:solidFill>
                <a:latin typeface="Arial"/>
                <a:cs typeface="Arial"/>
              </a:rPr>
              <a:t>Tác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60">
                <a:solidFill>
                  <a:srgbClr val="FF0000"/>
                </a:solidFill>
                <a:latin typeface="Arial"/>
                <a:cs typeface="Arial"/>
              </a:rPr>
              <a:t>giả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quan</a:t>
            </a:r>
            <a:r>
              <a:rPr dirty="0" sz="4800" spc="-2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20">
                <a:solidFill>
                  <a:srgbClr val="FF0000"/>
                </a:solidFill>
                <a:latin typeface="Arial"/>
                <a:cs typeface="Arial"/>
              </a:rPr>
              <a:t>sát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90">
                <a:solidFill>
                  <a:srgbClr val="FF0000"/>
                </a:solidFill>
                <a:latin typeface="Arial"/>
                <a:cs typeface="Arial"/>
              </a:rPr>
              <a:t>cảnh</a:t>
            </a:r>
            <a:r>
              <a:rPr dirty="0" sz="4800" spc="-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75">
                <a:solidFill>
                  <a:srgbClr val="FF0000"/>
                </a:solidFill>
                <a:latin typeface="Arial"/>
                <a:cs typeface="Arial"/>
              </a:rPr>
              <a:t>vật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95">
                <a:solidFill>
                  <a:srgbClr val="FF0000"/>
                </a:solidFill>
                <a:latin typeface="Arial"/>
                <a:cs typeface="Arial"/>
              </a:rPr>
              <a:t>bằng</a:t>
            </a:r>
            <a:r>
              <a:rPr dirty="0" sz="4800" spc="-2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25">
                <a:solidFill>
                  <a:srgbClr val="00AF50"/>
                </a:solidFill>
                <a:latin typeface="Arial"/>
                <a:cs typeface="Arial"/>
              </a:rPr>
              <a:t>thị </a:t>
            </a:r>
            <a:r>
              <a:rPr dirty="0" sz="4800" spc="-290">
                <a:solidFill>
                  <a:srgbClr val="00AF50"/>
                </a:solidFill>
                <a:latin typeface="Arial"/>
                <a:cs typeface="Arial"/>
              </a:rPr>
              <a:t>giác</a:t>
            </a:r>
            <a:r>
              <a:rPr dirty="0" sz="4800" spc="-235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365">
                <a:solidFill>
                  <a:srgbClr val="00AF50"/>
                </a:solidFill>
                <a:latin typeface="Arial"/>
                <a:cs typeface="Arial"/>
              </a:rPr>
              <a:t>và</a:t>
            </a:r>
            <a:r>
              <a:rPr dirty="0" sz="4800" spc="-229">
                <a:solidFill>
                  <a:srgbClr val="00AF50"/>
                </a:solidFill>
                <a:latin typeface="Arial"/>
                <a:cs typeface="Arial"/>
              </a:rPr>
              <a:t> khứu</a:t>
            </a:r>
            <a:r>
              <a:rPr dirty="0" sz="4800" spc="-235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290">
                <a:solidFill>
                  <a:srgbClr val="00AF50"/>
                </a:solidFill>
                <a:latin typeface="Arial"/>
                <a:cs typeface="Arial"/>
              </a:rPr>
              <a:t>giác</a:t>
            </a:r>
            <a:r>
              <a:rPr dirty="0" sz="4800" spc="-21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295">
                <a:solidFill>
                  <a:srgbClr val="FF0000"/>
                </a:solidFill>
                <a:latin typeface="Arial"/>
                <a:cs typeface="Arial"/>
              </a:rPr>
              <a:t>(cảm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25">
                <a:solidFill>
                  <a:srgbClr val="FF0000"/>
                </a:solidFill>
                <a:latin typeface="Arial"/>
                <a:cs typeface="Arial"/>
              </a:rPr>
              <a:t>nhận</a:t>
            </a:r>
            <a:r>
              <a:rPr dirty="0" sz="4800" spc="-2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40">
                <a:solidFill>
                  <a:srgbClr val="FF0000"/>
                </a:solidFill>
                <a:latin typeface="Arial"/>
                <a:cs typeface="Arial"/>
              </a:rPr>
              <a:t>thoang</a:t>
            </a:r>
            <a:endParaRPr sz="4800">
              <a:latin typeface="Arial"/>
              <a:cs typeface="Arial"/>
            </a:endParaRPr>
          </a:p>
          <a:p>
            <a:pPr marL="254635">
              <a:lnSpc>
                <a:spcPct val="100000"/>
              </a:lnSpc>
            </a:pPr>
            <a:r>
              <a:rPr dirty="0" sz="4800" spc="-180">
                <a:solidFill>
                  <a:srgbClr val="FF0000"/>
                </a:solidFill>
                <a:latin typeface="Arial"/>
                <a:cs typeface="Arial"/>
              </a:rPr>
              <a:t>thoảng</a:t>
            </a:r>
            <a:r>
              <a:rPr dirty="0" sz="48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54">
                <a:solidFill>
                  <a:srgbClr val="FF0000"/>
                </a:solidFill>
                <a:latin typeface="Arial"/>
                <a:cs typeface="Arial"/>
              </a:rPr>
              <a:t>những</a:t>
            </a:r>
            <a:r>
              <a:rPr dirty="0" sz="4800" spc="-2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90">
                <a:solidFill>
                  <a:srgbClr val="FF0000"/>
                </a:solidFill>
                <a:latin typeface="Arial"/>
                <a:cs typeface="Arial"/>
              </a:rPr>
              <a:t>hương</a:t>
            </a:r>
            <a:r>
              <a:rPr dirty="0" sz="4800" spc="-22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20">
                <a:solidFill>
                  <a:srgbClr val="FF0000"/>
                </a:solidFill>
                <a:latin typeface="Arial"/>
                <a:cs typeface="Arial"/>
              </a:rPr>
              <a:t>thơm</a:t>
            </a:r>
            <a:r>
              <a:rPr dirty="0" sz="48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0">
                <a:solidFill>
                  <a:srgbClr val="FF0000"/>
                </a:solidFill>
                <a:latin typeface="Arial"/>
                <a:cs typeface="Arial"/>
              </a:rPr>
              <a:t>ngát).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0730" cy="6792595"/>
            <a:chOff x="0" y="0"/>
            <a:chExt cx="12190730" cy="67925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5" cy="679246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869" y="74548"/>
              <a:ext cx="11526266" cy="6644894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474469" y="618185"/>
            <a:ext cx="4846320" cy="27095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327660">
              <a:lnSpc>
                <a:spcPct val="100000"/>
              </a:lnSpc>
              <a:spcBef>
                <a:spcPts val="105"/>
              </a:spcBef>
            </a:pPr>
            <a:r>
              <a:rPr dirty="0" sz="4400" spc="-204">
                <a:latin typeface="Arial"/>
                <a:cs typeface="Arial"/>
              </a:rPr>
              <a:t>e.</a:t>
            </a:r>
            <a:r>
              <a:rPr dirty="0" sz="4400" spc="-215">
                <a:latin typeface="Arial"/>
                <a:cs typeface="Arial"/>
              </a:rPr>
              <a:t> </a:t>
            </a:r>
            <a:r>
              <a:rPr dirty="0" sz="4400" spc="-295">
                <a:latin typeface="Arial"/>
                <a:cs typeface="Arial"/>
              </a:rPr>
              <a:t>Tìm</a:t>
            </a:r>
            <a:r>
              <a:rPr dirty="0" sz="4400" spc="-210">
                <a:latin typeface="Arial"/>
                <a:cs typeface="Arial"/>
              </a:rPr>
              <a:t> </a:t>
            </a:r>
            <a:r>
              <a:rPr dirty="0" sz="4400" spc="-185">
                <a:latin typeface="Arial"/>
                <a:cs typeface="Arial"/>
              </a:rPr>
              <a:t>hình</a:t>
            </a:r>
            <a:r>
              <a:rPr dirty="0" sz="4400" spc="-210">
                <a:latin typeface="Arial"/>
                <a:cs typeface="Arial"/>
              </a:rPr>
              <a:t> </a:t>
            </a:r>
            <a:r>
              <a:rPr dirty="0" sz="4400" spc="-229">
                <a:latin typeface="Arial"/>
                <a:cs typeface="Arial"/>
              </a:rPr>
              <a:t>ảnh</a:t>
            </a:r>
            <a:r>
              <a:rPr dirty="0" sz="4400" spc="-204">
                <a:latin typeface="Arial"/>
                <a:cs typeface="Arial"/>
              </a:rPr>
              <a:t> </a:t>
            </a:r>
            <a:r>
              <a:rPr dirty="0" sz="4400" spc="-335">
                <a:latin typeface="Arial"/>
                <a:cs typeface="Arial"/>
              </a:rPr>
              <a:t>so </a:t>
            </a:r>
            <a:r>
              <a:rPr dirty="0" sz="4400" spc="-285">
                <a:latin typeface="Arial"/>
                <a:cs typeface="Arial"/>
              </a:rPr>
              <a:t>sánh</a:t>
            </a:r>
            <a:r>
              <a:rPr dirty="0" sz="4400" spc="-215">
                <a:latin typeface="Arial"/>
                <a:cs typeface="Arial"/>
              </a:rPr>
              <a:t> </a:t>
            </a:r>
            <a:r>
              <a:rPr dirty="0" sz="4400" spc="-85">
                <a:latin typeface="Arial"/>
                <a:cs typeface="Arial"/>
              </a:rPr>
              <a:t>trong</a:t>
            </a:r>
            <a:r>
              <a:rPr dirty="0" sz="4400" spc="-210">
                <a:latin typeface="Arial"/>
                <a:cs typeface="Arial"/>
              </a:rPr>
              <a:t> </a:t>
            </a:r>
            <a:r>
              <a:rPr dirty="0" sz="4400" spc="-165">
                <a:latin typeface="Arial"/>
                <a:cs typeface="Arial"/>
              </a:rPr>
              <a:t>bài</a:t>
            </a:r>
            <a:r>
              <a:rPr dirty="0" sz="4400" spc="-195">
                <a:latin typeface="Arial"/>
                <a:cs typeface="Arial"/>
              </a:rPr>
              <a:t> </a:t>
            </a:r>
            <a:r>
              <a:rPr dirty="0" sz="4400" spc="-260">
                <a:latin typeface="Arial"/>
                <a:cs typeface="Arial"/>
              </a:rPr>
              <a:t>văn</a:t>
            </a:r>
            <a:r>
              <a:rPr dirty="0" sz="4400" spc="-210">
                <a:latin typeface="Arial"/>
                <a:cs typeface="Arial"/>
              </a:rPr>
              <a:t> </a:t>
            </a:r>
            <a:r>
              <a:rPr dirty="0" sz="4400" spc="-340">
                <a:latin typeface="Arial"/>
                <a:cs typeface="Arial"/>
              </a:rPr>
              <a:t>và</a:t>
            </a:r>
            <a:endParaRPr sz="4400">
              <a:latin typeface="Arial"/>
              <a:cs typeface="Arial"/>
            </a:endParaRPr>
          </a:p>
          <a:p>
            <a:pPr marL="184785" marR="181610" indent="299720">
              <a:lnSpc>
                <a:spcPct val="100000"/>
              </a:lnSpc>
              <a:spcBef>
                <a:spcPts val="5"/>
              </a:spcBef>
            </a:pPr>
            <a:r>
              <a:rPr dirty="0" sz="4400" spc="-204">
                <a:latin typeface="Arial"/>
                <a:cs typeface="Arial"/>
              </a:rPr>
              <a:t>nêu</a:t>
            </a:r>
            <a:r>
              <a:rPr dirty="0" sz="4400" spc="-220">
                <a:latin typeface="Arial"/>
                <a:cs typeface="Arial"/>
              </a:rPr>
              <a:t> </a:t>
            </a:r>
            <a:r>
              <a:rPr dirty="0" sz="4400" spc="-170">
                <a:latin typeface="Arial"/>
                <a:cs typeface="Arial"/>
              </a:rPr>
              <a:t>tác</a:t>
            </a:r>
            <a:r>
              <a:rPr dirty="0" sz="4400" spc="-210">
                <a:latin typeface="Arial"/>
                <a:cs typeface="Arial"/>
              </a:rPr>
              <a:t> </a:t>
            </a:r>
            <a:r>
              <a:rPr dirty="0" sz="4400" spc="-229">
                <a:latin typeface="Arial"/>
                <a:cs typeface="Arial"/>
              </a:rPr>
              <a:t>dụng</a:t>
            </a:r>
            <a:r>
              <a:rPr dirty="0" sz="4400" spc="-204">
                <a:latin typeface="Arial"/>
                <a:cs typeface="Arial"/>
              </a:rPr>
              <a:t> </a:t>
            </a:r>
            <a:r>
              <a:rPr dirty="0" sz="4400" spc="-310">
                <a:latin typeface="Arial"/>
                <a:cs typeface="Arial"/>
              </a:rPr>
              <a:t>của </a:t>
            </a:r>
            <a:r>
              <a:rPr dirty="0" sz="4400" spc="-235">
                <a:latin typeface="Arial"/>
                <a:cs typeface="Arial"/>
              </a:rPr>
              <a:t>những</a:t>
            </a:r>
            <a:r>
              <a:rPr dirty="0" sz="4400" spc="-204">
                <a:latin typeface="Arial"/>
                <a:cs typeface="Arial"/>
              </a:rPr>
              <a:t> </a:t>
            </a:r>
            <a:r>
              <a:rPr dirty="0" sz="4400" spc="-185">
                <a:latin typeface="Arial"/>
                <a:cs typeface="Arial"/>
              </a:rPr>
              <a:t>hình</a:t>
            </a:r>
            <a:r>
              <a:rPr dirty="0" sz="4400" spc="-200">
                <a:latin typeface="Arial"/>
                <a:cs typeface="Arial"/>
              </a:rPr>
              <a:t> </a:t>
            </a:r>
            <a:r>
              <a:rPr dirty="0" sz="4400" spc="-229">
                <a:latin typeface="Arial"/>
                <a:cs typeface="Arial"/>
              </a:rPr>
              <a:t>ảnh</a:t>
            </a:r>
            <a:r>
              <a:rPr dirty="0" sz="4400" spc="-190">
                <a:latin typeface="Arial"/>
                <a:cs typeface="Arial"/>
              </a:rPr>
              <a:t> </a:t>
            </a:r>
            <a:r>
              <a:rPr dirty="0" sz="4400" spc="-40">
                <a:latin typeface="Arial"/>
                <a:cs typeface="Arial"/>
              </a:rPr>
              <a:t>đó.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071372" y="656844"/>
            <a:ext cx="10050780" cy="5598160"/>
            <a:chOff x="1071372" y="656844"/>
            <a:chExt cx="10050780" cy="559816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42404" y="656844"/>
              <a:ext cx="3949406" cy="277215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90422" y="3708654"/>
              <a:ext cx="10012680" cy="2527300"/>
            </a:xfrm>
            <a:custGeom>
              <a:avLst/>
              <a:gdLst/>
              <a:ahLst/>
              <a:cxnLst/>
              <a:rect l="l" t="t" r="r" b="b"/>
              <a:pathLst>
                <a:path w="10012680" h="2527300">
                  <a:moveTo>
                    <a:pt x="9146413" y="0"/>
                  </a:moveTo>
                  <a:lnTo>
                    <a:pt x="866266" y="0"/>
                  </a:lnTo>
                  <a:lnTo>
                    <a:pt x="818738" y="1281"/>
                  </a:lnTo>
                  <a:lnTo>
                    <a:pt x="771880" y="5083"/>
                  </a:lnTo>
                  <a:lnTo>
                    <a:pt x="725758" y="11338"/>
                  </a:lnTo>
                  <a:lnTo>
                    <a:pt x="680437" y="19981"/>
                  </a:lnTo>
                  <a:lnTo>
                    <a:pt x="635984" y="30945"/>
                  </a:lnTo>
                  <a:lnTo>
                    <a:pt x="592466" y="44164"/>
                  </a:lnTo>
                  <a:lnTo>
                    <a:pt x="549947" y="59573"/>
                  </a:lnTo>
                  <a:lnTo>
                    <a:pt x="508495" y="77105"/>
                  </a:lnTo>
                  <a:lnTo>
                    <a:pt x="468174" y="96694"/>
                  </a:lnTo>
                  <a:lnTo>
                    <a:pt x="429053" y="118274"/>
                  </a:lnTo>
                  <a:lnTo>
                    <a:pt x="391195" y="141779"/>
                  </a:lnTo>
                  <a:lnTo>
                    <a:pt x="354668" y="167144"/>
                  </a:lnTo>
                  <a:lnTo>
                    <a:pt x="319537" y="194301"/>
                  </a:lnTo>
                  <a:lnTo>
                    <a:pt x="285869" y="223185"/>
                  </a:lnTo>
                  <a:lnTo>
                    <a:pt x="253730" y="253730"/>
                  </a:lnTo>
                  <a:lnTo>
                    <a:pt x="223185" y="285869"/>
                  </a:lnTo>
                  <a:lnTo>
                    <a:pt x="194301" y="319537"/>
                  </a:lnTo>
                  <a:lnTo>
                    <a:pt x="167144" y="354668"/>
                  </a:lnTo>
                  <a:lnTo>
                    <a:pt x="141779" y="391195"/>
                  </a:lnTo>
                  <a:lnTo>
                    <a:pt x="118274" y="429053"/>
                  </a:lnTo>
                  <a:lnTo>
                    <a:pt x="96694" y="468174"/>
                  </a:lnTo>
                  <a:lnTo>
                    <a:pt x="77105" y="508495"/>
                  </a:lnTo>
                  <a:lnTo>
                    <a:pt x="59573" y="549947"/>
                  </a:lnTo>
                  <a:lnTo>
                    <a:pt x="44164" y="592466"/>
                  </a:lnTo>
                  <a:lnTo>
                    <a:pt x="30945" y="635984"/>
                  </a:lnTo>
                  <a:lnTo>
                    <a:pt x="19981" y="680437"/>
                  </a:lnTo>
                  <a:lnTo>
                    <a:pt x="11338" y="725758"/>
                  </a:lnTo>
                  <a:lnTo>
                    <a:pt x="5083" y="771880"/>
                  </a:lnTo>
                  <a:lnTo>
                    <a:pt x="1281" y="818738"/>
                  </a:lnTo>
                  <a:lnTo>
                    <a:pt x="0" y="866267"/>
                  </a:lnTo>
                  <a:lnTo>
                    <a:pt x="0" y="1660525"/>
                  </a:lnTo>
                  <a:lnTo>
                    <a:pt x="1281" y="1708056"/>
                  </a:lnTo>
                  <a:lnTo>
                    <a:pt x="5083" y="1754918"/>
                  </a:lnTo>
                  <a:lnTo>
                    <a:pt x="11338" y="1801043"/>
                  </a:lnTo>
                  <a:lnTo>
                    <a:pt x="19981" y="1846365"/>
                  </a:lnTo>
                  <a:lnTo>
                    <a:pt x="30945" y="1890820"/>
                  </a:lnTo>
                  <a:lnTo>
                    <a:pt x="44164" y="1934340"/>
                  </a:lnTo>
                  <a:lnTo>
                    <a:pt x="59573" y="1976860"/>
                  </a:lnTo>
                  <a:lnTo>
                    <a:pt x="77105" y="2018313"/>
                  </a:lnTo>
                  <a:lnTo>
                    <a:pt x="96694" y="2058633"/>
                  </a:lnTo>
                  <a:lnTo>
                    <a:pt x="118274" y="2097755"/>
                  </a:lnTo>
                  <a:lnTo>
                    <a:pt x="141779" y="2135613"/>
                  </a:lnTo>
                  <a:lnTo>
                    <a:pt x="167144" y="2172140"/>
                  </a:lnTo>
                  <a:lnTo>
                    <a:pt x="194301" y="2207270"/>
                  </a:lnTo>
                  <a:lnTo>
                    <a:pt x="223185" y="2240937"/>
                  </a:lnTo>
                  <a:lnTo>
                    <a:pt x="253730" y="2273076"/>
                  </a:lnTo>
                  <a:lnTo>
                    <a:pt x="285869" y="2303619"/>
                  </a:lnTo>
                  <a:lnTo>
                    <a:pt x="319537" y="2332502"/>
                  </a:lnTo>
                  <a:lnTo>
                    <a:pt x="354668" y="2359658"/>
                  </a:lnTo>
                  <a:lnTo>
                    <a:pt x="391195" y="2385021"/>
                  </a:lnTo>
                  <a:lnTo>
                    <a:pt x="429053" y="2408525"/>
                  </a:lnTo>
                  <a:lnTo>
                    <a:pt x="468174" y="2430104"/>
                  </a:lnTo>
                  <a:lnTo>
                    <a:pt x="508495" y="2449692"/>
                  </a:lnTo>
                  <a:lnTo>
                    <a:pt x="549947" y="2467223"/>
                  </a:lnTo>
                  <a:lnTo>
                    <a:pt x="592466" y="2482631"/>
                  </a:lnTo>
                  <a:lnTo>
                    <a:pt x="635984" y="2495849"/>
                  </a:lnTo>
                  <a:lnTo>
                    <a:pt x="680437" y="2506812"/>
                  </a:lnTo>
                  <a:lnTo>
                    <a:pt x="725758" y="2515454"/>
                  </a:lnTo>
                  <a:lnTo>
                    <a:pt x="771880" y="2521709"/>
                  </a:lnTo>
                  <a:lnTo>
                    <a:pt x="818738" y="2525510"/>
                  </a:lnTo>
                  <a:lnTo>
                    <a:pt x="866266" y="2526792"/>
                  </a:lnTo>
                  <a:lnTo>
                    <a:pt x="9146413" y="2526792"/>
                  </a:lnTo>
                  <a:lnTo>
                    <a:pt x="9193941" y="2525510"/>
                  </a:lnTo>
                  <a:lnTo>
                    <a:pt x="9240799" y="2521709"/>
                  </a:lnTo>
                  <a:lnTo>
                    <a:pt x="9286921" y="2515454"/>
                  </a:lnTo>
                  <a:lnTo>
                    <a:pt x="9332242" y="2506812"/>
                  </a:lnTo>
                  <a:lnTo>
                    <a:pt x="9376695" y="2495849"/>
                  </a:lnTo>
                  <a:lnTo>
                    <a:pt x="9420213" y="2482631"/>
                  </a:lnTo>
                  <a:lnTo>
                    <a:pt x="9462732" y="2467223"/>
                  </a:lnTo>
                  <a:lnTo>
                    <a:pt x="9504184" y="2449692"/>
                  </a:lnTo>
                  <a:lnTo>
                    <a:pt x="9544505" y="2430104"/>
                  </a:lnTo>
                  <a:lnTo>
                    <a:pt x="9583626" y="2408525"/>
                  </a:lnTo>
                  <a:lnTo>
                    <a:pt x="9621484" y="2385021"/>
                  </a:lnTo>
                  <a:lnTo>
                    <a:pt x="9658011" y="2359658"/>
                  </a:lnTo>
                  <a:lnTo>
                    <a:pt x="9693142" y="2332502"/>
                  </a:lnTo>
                  <a:lnTo>
                    <a:pt x="9726810" y="2303619"/>
                  </a:lnTo>
                  <a:lnTo>
                    <a:pt x="9758949" y="2273076"/>
                  </a:lnTo>
                  <a:lnTo>
                    <a:pt x="9789494" y="2240937"/>
                  </a:lnTo>
                  <a:lnTo>
                    <a:pt x="9818378" y="2207270"/>
                  </a:lnTo>
                  <a:lnTo>
                    <a:pt x="9845535" y="2172140"/>
                  </a:lnTo>
                  <a:lnTo>
                    <a:pt x="9870900" y="2135613"/>
                  </a:lnTo>
                  <a:lnTo>
                    <a:pt x="9894405" y="2097755"/>
                  </a:lnTo>
                  <a:lnTo>
                    <a:pt x="9915985" y="2058633"/>
                  </a:lnTo>
                  <a:lnTo>
                    <a:pt x="9935574" y="2018313"/>
                  </a:lnTo>
                  <a:lnTo>
                    <a:pt x="9953106" y="1976860"/>
                  </a:lnTo>
                  <a:lnTo>
                    <a:pt x="9968515" y="1934340"/>
                  </a:lnTo>
                  <a:lnTo>
                    <a:pt x="9981734" y="1890820"/>
                  </a:lnTo>
                  <a:lnTo>
                    <a:pt x="9992698" y="1846365"/>
                  </a:lnTo>
                  <a:lnTo>
                    <a:pt x="10001341" y="1801043"/>
                  </a:lnTo>
                  <a:lnTo>
                    <a:pt x="10007596" y="1754918"/>
                  </a:lnTo>
                  <a:lnTo>
                    <a:pt x="10011398" y="1708056"/>
                  </a:lnTo>
                  <a:lnTo>
                    <a:pt x="10012680" y="1660525"/>
                  </a:lnTo>
                  <a:lnTo>
                    <a:pt x="10012680" y="866267"/>
                  </a:lnTo>
                  <a:lnTo>
                    <a:pt x="10011398" y="818738"/>
                  </a:lnTo>
                  <a:lnTo>
                    <a:pt x="10007596" y="771880"/>
                  </a:lnTo>
                  <a:lnTo>
                    <a:pt x="10001341" y="725758"/>
                  </a:lnTo>
                  <a:lnTo>
                    <a:pt x="9992698" y="680437"/>
                  </a:lnTo>
                  <a:lnTo>
                    <a:pt x="9981734" y="635984"/>
                  </a:lnTo>
                  <a:lnTo>
                    <a:pt x="9968515" y="592466"/>
                  </a:lnTo>
                  <a:lnTo>
                    <a:pt x="9953106" y="549947"/>
                  </a:lnTo>
                  <a:lnTo>
                    <a:pt x="9935574" y="508495"/>
                  </a:lnTo>
                  <a:lnTo>
                    <a:pt x="9915985" y="468174"/>
                  </a:lnTo>
                  <a:lnTo>
                    <a:pt x="9894405" y="429053"/>
                  </a:lnTo>
                  <a:lnTo>
                    <a:pt x="9870900" y="391195"/>
                  </a:lnTo>
                  <a:lnTo>
                    <a:pt x="9845535" y="354668"/>
                  </a:lnTo>
                  <a:lnTo>
                    <a:pt x="9818378" y="319537"/>
                  </a:lnTo>
                  <a:lnTo>
                    <a:pt x="9789494" y="285869"/>
                  </a:lnTo>
                  <a:lnTo>
                    <a:pt x="9758949" y="253730"/>
                  </a:lnTo>
                  <a:lnTo>
                    <a:pt x="9726810" y="223185"/>
                  </a:lnTo>
                  <a:lnTo>
                    <a:pt x="9693142" y="194301"/>
                  </a:lnTo>
                  <a:lnTo>
                    <a:pt x="9658011" y="167144"/>
                  </a:lnTo>
                  <a:lnTo>
                    <a:pt x="9621484" y="141779"/>
                  </a:lnTo>
                  <a:lnTo>
                    <a:pt x="9583626" y="118274"/>
                  </a:lnTo>
                  <a:lnTo>
                    <a:pt x="9544505" y="96694"/>
                  </a:lnTo>
                  <a:lnTo>
                    <a:pt x="9504184" y="77105"/>
                  </a:lnTo>
                  <a:lnTo>
                    <a:pt x="9462732" y="59573"/>
                  </a:lnTo>
                  <a:lnTo>
                    <a:pt x="9420213" y="44164"/>
                  </a:lnTo>
                  <a:lnTo>
                    <a:pt x="9376695" y="30945"/>
                  </a:lnTo>
                  <a:lnTo>
                    <a:pt x="9332242" y="19981"/>
                  </a:lnTo>
                  <a:lnTo>
                    <a:pt x="9286921" y="11338"/>
                  </a:lnTo>
                  <a:lnTo>
                    <a:pt x="9240799" y="5083"/>
                  </a:lnTo>
                  <a:lnTo>
                    <a:pt x="9193941" y="1281"/>
                  </a:lnTo>
                  <a:lnTo>
                    <a:pt x="91464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90422" y="3708654"/>
              <a:ext cx="10012680" cy="2527300"/>
            </a:xfrm>
            <a:custGeom>
              <a:avLst/>
              <a:gdLst/>
              <a:ahLst/>
              <a:cxnLst/>
              <a:rect l="l" t="t" r="r" b="b"/>
              <a:pathLst>
                <a:path w="10012680" h="2527300">
                  <a:moveTo>
                    <a:pt x="0" y="866267"/>
                  </a:moveTo>
                  <a:lnTo>
                    <a:pt x="1281" y="818738"/>
                  </a:lnTo>
                  <a:lnTo>
                    <a:pt x="5083" y="771880"/>
                  </a:lnTo>
                  <a:lnTo>
                    <a:pt x="11338" y="725758"/>
                  </a:lnTo>
                  <a:lnTo>
                    <a:pt x="19981" y="680437"/>
                  </a:lnTo>
                  <a:lnTo>
                    <a:pt x="30945" y="635984"/>
                  </a:lnTo>
                  <a:lnTo>
                    <a:pt x="44164" y="592466"/>
                  </a:lnTo>
                  <a:lnTo>
                    <a:pt x="59573" y="549947"/>
                  </a:lnTo>
                  <a:lnTo>
                    <a:pt x="77105" y="508495"/>
                  </a:lnTo>
                  <a:lnTo>
                    <a:pt x="96694" y="468174"/>
                  </a:lnTo>
                  <a:lnTo>
                    <a:pt x="118274" y="429053"/>
                  </a:lnTo>
                  <a:lnTo>
                    <a:pt x="141779" y="391195"/>
                  </a:lnTo>
                  <a:lnTo>
                    <a:pt x="167144" y="354668"/>
                  </a:lnTo>
                  <a:lnTo>
                    <a:pt x="194301" y="319537"/>
                  </a:lnTo>
                  <a:lnTo>
                    <a:pt x="223185" y="285869"/>
                  </a:lnTo>
                  <a:lnTo>
                    <a:pt x="253730" y="253730"/>
                  </a:lnTo>
                  <a:lnTo>
                    <a:pt x="285869" y="223185"/>
                  </a:lnTo>
                  <a:lnTo>
                    <a:pt x="319537" y="194301"/>
                  </a:lnTo>
                  <a:lnTo>
                    <a:pt x="354668" y="167144"/>
                  </a:lnTo>
                  <a:lnTo>
                    <a:pt x="391195" y="141779"/>
                  </a:lnTo>
                  <a:lnTo>
                    <a:pt x="429053" y="118274"/>
                  </a:lnTo>
                  <a:lnTo>
                    <a:pt x="468174" y="96694"/>
                  </a:lnTo>
                  <a:lnTo>
                    <a:pt x="508495" y="77105"/>
                  </a:lnTo>
                  <a:lnTo>
                    <a:pt x="549947" y="59573"/>
                  </a:lnTo>
                  <a:lnTo>
                    <a:pt x="592466" y="44164"/>
                  </a:lnTo>
                  <a:lnTo>
                    <a:pt x="635984" y="30945"/>
                  </a:lnTo>
                  <a:lnTo>
                    <a:pt x="680437" y="19981"/>
                  </a:lnTo>
                  <a:lnTo>
                    <a:pt x="725758" y="11338"/>
                  </a:lnTo>
                  <a:lnTo>
                    <a:pt x="771880" y="5083"/>
                  </a:lnTo>
                  <a:lnTo>
                    <a:pt x="818738" y="1281"/>
                  </a:lnTo>
                  <a:lnTo>
                    <a:pt x="866266" y="0"/>
                  </a:lnTo>
                  <a:lnTo>
                    <a:pt x="9146413" y="0"/>
                  </a:lnTo>
                  <a:lnTo>
                    <a:pt x="9193941" y="1281"/>
                  </a:lnTo>
                  <a:lnTo>
                    <a:pt x="9240799" y="5083"/>
                  </a:lnTo>
                  <a:lnTo>
                    <a:pt x="9286921" y="11338"/>
                  </a:lnTo>
                  <a:lnTo>
                    <a:pt x="9332242" y="19981"/>
                  </a:lnTo>
                  <a:lnTo>
                    <a:pt x="9376695" y="30945"/>
                  </a:lnTo>
                  <a:lnTo>
                    <a:pt x="9420213" y="44164"/>
                  </a:lnTo>
                  <a:lnTo>
                    <a:pt x="9462732" y="59573"/>
                  </a:lnTo>
                  <a:lnTo>
                    <a:pt x="9504184" y="77105"/>
                  </a:lnTo>
                  <a:lnTo>
                    <a:pt x="9544505" y="96694"/>
                  </a:lnTo>
                  <a:lnTo>
                    <a:pt x="9583626" y="118274"/>
                  </a:lnTo>
                  <a:lnTo>
                    <a:pt x="9621484" y="141779"/>
                  </a:lnTo>
                  <a:lnTo>
                    <a:pt x="9658011" y="167144"/>
                  </a:lnTo>
                  <a:lnTo>
                    <a:pt x="9693142" y="194301"/>
                  </a:lnTo>
                  <a:lnTo>
                    <a:pt x="9726810" y="223185"/>
                  </a:lnTo>
                  <a:lnTo>
                    <a:pt x="9758949" y="253730"/>
                  </a:lnTo>
                  <a:lnTo>
                    <a:pt x="9789494" y="285869"/>
                  </a:lnTo>
                  <a:lnTo>
                    <a:pt x="9818378" y="319537"/>
                  </a:lnTo>
                  <a:lnTo>
                    <a:pt x="9845535" y="354668"/>
                  </a:lnTo>
                  <a:lnTo>
                    <a:pt x="9870900" y="391195"/>
                  </a:lnTo>
                  <a:lnTo>
                    <a:pt x="9894405" y="429053"/>
                  </a:lnTo>
                  <a:lnTo>
                    <a:pt x="9915985" y="468174"/>
                  </a:lnTo>
                  <a:lnTo>
                    <a:pt x="9935574" y="508495"/>
                  </a:lnTo>
                  <a:lnTo>
                    <a:pt x="9953106" y="549947"/>
                  </a:lnTo>
                  <a:lnTo>
                    <a:pt x="9968515" y="592466"/>
                  </a:lnTo>
                  <a:lnTo>
                    <a:pt x="9981734" y="635984"/>
                  </a:lnTo>
                  <a:lnTo>
                    <a:pt x="9992698" y="680437"/>
                  </a:lnTo>
                  <a:lnTo>
                    <a:pt x="10001341" y="725758"/>
                  </a:lnTo>
                  <a:lnTo>
                    <a:pt x="10007596" y="771880"/>
                  </a:lnTo>
                  <a:lnTo>
                    <a:pt x="10011398" y="818738"/>
                  </a:lnTo>
                  <a:lnTo>
                    <a:pt x="10012680" y="866267"/>
                  </a:lnTo>
                  <a:lnTo>
                    <a:pt x="10012680" y="1660525"/>
                  </a:lnTo>
                  <a:lnTo>
                    <a:pt x="10011398" y="1708056"/>
                  </a:lnTo>
                  <a:lnTo>
                    <a:pt x="10007596" y="1754918"/>
                  </a:lnTo>
                  <a:lnTo>
                    <a:pt x="10001341" y="1801043"/>
                  </a:lnTo>
                  <a:lnTo>
                    <a:pt x="9992698" y="1846365"/>
                  </a:lnTo>
                  <a:lnTo>
                    <a:pt x="9981734" y="1890820"/>
                  </a:lnTo>
                  <a:lnTo>
                    <a:pt x="9968515" y="1934340"/>
                  </a:lnTo>
                  <a:lnTo>
                    <a:pt x="9953106" y="1976860"/>
                  </a:lnTo>
                  <a:lnTo>
                    <a:pt x="9935574" y="2018313"/>
                  </a:lnTo>
                  <a:lnTo>
                    <a:pt x="9915985" y="2058633"/>
                  </a:lnTo>
                  <a:lnTo>
                    <a:pt x="9894405" y="2097755"/>
                  </a:lnTo>
                  <a:lnTo>
                    <a:pt x="9870900" y="2135613"/>
                  </a:lnTo>
                  <a:lnTo>
                    <a:pt x="9845535" y="2172140"/>
                  </a:lnTo>
                  <a:lnTo>
                    <a:pt x="9818378" y="2207270"/>
                  </a:lnTo>
                  <a:lnTo>
                    <a:pt x="9789494" y="2240937"/>
                  </a:lnTo>
                  <a:lnTo>
                    <a:pt x="9758949" y="2273076"/>
                  </a:lnTo>
                  <a:lnTo>
                    <a:pt x="9726810" y="2303619"/>
                  </a:lnTo>
                  <a:lnTo>
                    <a:pt x="9693142" y="2332502"/>
                  </a:lnTo>
                  <a:lnTo>
                    <a:pt x="9658011" y="2359658"/>
                  </a:lnTo>
                  <a:lnTo>
                    <a:pt x="9621484" y="2385021"/>
                  </a:lnTo>
                  <a:lnTo>
                    <a:pt x="9583626" y="2408525"/>
                  </a:lnTo>
                  <a:lnTo>
                    <a:pt x="9544505" y="2430104"/>
                  </a:lnTo>
                  <a:lnTo>
                    <a:pt x="9504184" y="2449692"/>
                  </a:lnTo>
                  <a:lnTo>
                    <a:pt x="9462732" y="2467223"/>
                  </a:lnTo>
                  <a:lnTo>
                    <a:pt x="9420213" y="2482631"/>
                  </a:lnTo>
                  <a:lnTo>
                    <a:pt x="9376695" y="2495849"/>
                  </a:lnTo>
                  <a:lnTo>
                    <a:pt x="9332242" y="2506812"/>
                  </a:lnTo>
                  <a:lnTo>
                    <a:pt x="9286921" y="2515454"/>
                  </a:lnTo>
                  <a:lnTo>
                    <a:pt x="9240799" y="2521709"/>
                  </a:lnTo>
                  <a:lnTo>
                    <a:pt x="9193941" y="2525510"/>
                  </a:lnTo>
                  <a:lnTo>
                    <a:pt x="9146413" y="2526792"/>
                  </a:lnTo>
                  <a:lnTo>
                    <a:pt x="866266" y="2526792"/>
                  </a:lnTo>
                  <a:lnTo>
                    <a:pt x="818738" y="2525510"/>
                  </a:lnTo>
                  <a:lnTo>
                    <a:pt x="771880" y="2521709"/>
                  </a:lnTo>
                  <a:lnTo>
                    <a:pt x="725758" y="2515454"/>
                  </a:lnTo>
                  <a:lnTo>
                    <a:pt x="680437" y="2506812"/>
                  </a:lnTo>
                  <a:lnTo>
                    <a:pt x="635984" y="2495849"/>
                  </a:lnTo>
                  <a:lnTo>
                    <a:pt x="592466" y="2482631"/>
                  </a:lnTo>
                  <a:lnTo>
                    <a:pt x="549947" y="2467223"/>
                  </a:lnTo>
                  <a:lnTo>
                    <a:pt x="508495" y="2449692"/>
                  </a:lnTo>
                  <a:lnTo>
                    <a:pt x="468174" y="2430104"/>
                  </a:lnTo>
                  <a:lnTo>
                    <a:pt x="429053" y="2408525"/>
                  </a:lnTo>
                  <a:lnTo>
                    <a:pt x="391195" y="2385021"/>
                  </a:lnTo>
                  <a:lnTo>
                    <a:pt x="354668" y="2359658"/>
                  </a:lnTo>
                  <a:lnTo>
                    <a:pt x="319537" y="2332502"/>
                  </a:lnTo>
                  <a:lnTo>
                    <a:pt x="285869" y="2303619"/>
                  </a:lnTo>
                  <a:lnTo>
                    <a:pt x="253730" y="2273076"/>
                  </a:lnTo>
                  <a:lnTo>
                    <a:pt x="223185" y="2240937"/>
                  </a:lnTo>
                  <a:lnTo>
                    <a:pt x="194301" y="2207270"/>
                  </a:lnTo>
                  <a:lnTo>
                    <a:pt x="167144" y="2172140"/>
                  </a:lnTo>
                  <a:lnTo>
                    <a:pt x="141779" y="2135613"/>
                  </a:lnTo>
                  <a:lnTo>
                    <a:pt x="118274" y="2097755"/>
                  </a:lnTo>
                  <a:lnTo>
                    <a:pt x="96694" y="2058633"/>
                  </a:lnTo>
                  <a:lnTo>
                    <a:pt x="77105" y="2018313"/>
                  </a:lnTo>
                  <a:lnTo>
                    <a:pt x="59573" y="1976860"/>
                  </a:lnTo>
                  <a:lnTo>
                    <a:pt x="44164" y="1934340"/>
                  </a:lnTo>
                  <a:lnTo>
                    <a:pt x="30945" y="1890820"/>
                  </a:lnTo>
                  <a:lnTo>
                    <a:pt x="19981" y="1846365"/>
                  </a:lnTo>
                  <a:lnTo>
                    <a:pt x="11338" y="1801043"/>
                  </a:lnTo>
                  <a:lnTo>
                    <a:pt x="5083" y="1754918"/>
                  </a:lnTo>
                  <a:lnTo>
                    <a:pt x="1281" y="1708056"/>
                  </a:lnTo>
                  <a:lnTo>
                    <a:pt x="0" y="1660525"/>
                  </a:lnTo>
                  <a:lnTo>
                    <a:pt x="0" y="866267"/>
                  </a:lnTo>
                  <a:close/>
                </a:path>
              </a:pathLst>
            </a:custGeom>
            <a:ln w="38100">
              <a:solidFill>
                <a:srgbClr val="6F2F9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636902" y="3821633"/>
            <a:ext cx="892111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60">
                <a:solidFill>
                  <a:srgbClr val="FF0000"/>
                </a:solidFill>
                <a:latin typeface="Arial"/>
                <a:cs typeface="Arial"/>
              </a:rPr>
              <a:t>Hình</a:t>
            </a:r>
            <a:r>
              <a:rPr dirty="0" sz="4800" spc="-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50">
                <a:solidFill>
                  <a:srgbClr val="FF0000"/>
                </a:solidFill>
                <a:latin typeface="Arial"/>
                <a:cs typeface="Arial"/>
              </a:rPr>
              <a:t>ảnh</a:t>
            </a:r>
            <a:r>
              <a:rPr dirty="0" sz="4800" spc="-2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360">
                <a:solidFill>
                  <a:srgbClr val="FF0000"/>
                </a:solidFill>
                <a:latin typeface="Arial"/>
                <a:cs typeface="Arial"/>
              </a:rPr>
              <a:t>so</a:t>
            </a:r>
            <a:r>
              <a:rPr dirty="0" sz="4800" spc="-2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75">
                <a:solidFill>
                  <a:srgbClr val="FF0000"/>
                </a:solidFill>
                <a:latin typeface="Arial"/>
                <a:cs typeface="Arial"/>
              </a:rPr>
              <a:t>sánh: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75">
                <a:solidFill>
                  <a:srgbClr val="00AF50"/>
                </a:solidFill>
                <a:latin typeface="Arial"/>
                <a:cs typeface="Arial"/>
              </a:rPr>
              <a:t>lá</a:t>
            </a:r>
            <a:r>
              <a:rPr dirty="0" sz="4800" spc="-235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155">
                <a:solidFill>
                  <a:srgbClr val="00AF50"/>
                </a:solidFill>
                <a:latin typeface="Arial"/>
                <a:cs typeface="Arial"/>
              </a:rPr>
              <a:t>lựu</a:t>
            </a:r>
            <a:r>
              <a:rPr dirty="0" sz="4800" spc="-235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285">
                <a:solidFill>
                  <a:srgbClr val="00AF50"/>
                </a:solidFill>
                <a:latin typeface="Arial"/>
                <a:cs typeface="Arial"/>
              </a:rPr>
              <a:t>dày</a:t>
            </a:r>
            <a:r>
              <a:rPr dirty="0" sz="4800" spc="-235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360">
                <a:solidFill>
                  <a:srgbClr val="00AF50"/>
                </a:solidFill>
                <a:latin typeface="Arial"/>
                <a:cs typeface="Arial"/>
              </a:rPr>
              <a:t>và</a:t>
            </a:r>
            <a:r>
              <a:rPr dirty="0" sz="4800" spc="-24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90">
                <a:solidFill>
                  <a:srgbClr val="00AF50"/>
                </a:solidFill>
                <a:latin typeface="Arial"/>
                <a:cs typeface="Arial"/>
              </a:rPr>
              <a:t>nhỏ,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27758" y="4553839"/>
            <a:ext cx="89376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80">
                <a:solidFill>
                  <a:srgbClr val="00AF50"/>
                </a:solidFill>
                <a:latin typeface="Arial"/>
                <a:cs typeface="Arial"/>
              </a:rPr>
              <a:t>lấp</a:t>
            </a:r>
            <a:r>
              <a:rPr dirty="0" sz="4800" spc="-254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185">
                <a:solidFill>
                  <a:srgbClr val="00AF50"/>
                </a:solidFill>
                <a:latin typeface="Arial"/>
                <a:cs typeface="Arial"/>
              </a:rPr>
              <a:t>lánh</a:t>
            </a:r>
            <a:r>
              <a:rPr dirty="0" sz="4800" spc="-25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235">
                <a:solidFill>
                  <a:srgbClr val="00AF50"/>
                </a:solidFill>
                <a:latin typeface="Arial"/>
                <a:cs typeface="Arial"/>
              </a:rPr>
              <a:t>như </a:t>
            </a:r>
            <a:r>
              <a:rPr dirty="0" sz="4800" spc="-60">
                <a:solidFill>
                  <a:srgbClr val="00AF50"/>
                </a:solidFill>
                <a:latin typeface="Arial"/>
                <a:cs typeface="Arial"/>
              </a:rPr>
              <a:t>thuỷ</a:t>
            </a:r>
            <a:r>
              <a:rPr dirty="0" sz="4800" spc="-235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>
                <a:solidFill>
                  <a:srgbClr val="00AF50"/>
                </a:solidFill>
                <a:latin typeface="Arial"/>
                <a:cs typeface="Arial"/>
              </a:rPr>
              <a:t>tinh</a:t>
            </a:r>
            <a:r>
              <a:rPr dirty="0" sz="4800">
                <a:solidFill>
                  <a:srgbClr val="FF0000"/>
                </a:solidFill>
                <a:latin typeface="Arial"/>
                <a:cs typeface="Arial"/>
              </a:rPr>
              <a:t>;</a:t>
            </a:r>
            <a:r>
              <a:rPr dirty="0" sz="4800" spc="-2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95">
                <a:solidFill>
                  <a:srgbClr val="001F5F"/>
                </a:solidFill>
                <a:latin typeface="Arial"/>
                <a:cs typeface="Arial"/>
              </a:rPr>
              <a:t>lá</a:t>
            </a:r>
            <a:r>
              <a:rPr dirty="0" sz="4800" spc="-2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175">
                <a:solidFill>
                  <a:srgbClr val="001F5F"/>
                </a:solidFill>
                <a:latin typeface="Arial"/>
                <a:cs typeface="Arial"/>
              </a:rPr>
              <a:t>rung</a:t>
            </a:r>
            <a:r>
              <a:rPr dirty="0" sz="4800" spc="-229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120">
                <a:solidFill>
                  <a:srgbClr val="001F5F"/>
                </a:solidFill>
                <a:latin typeface="Arial"/>
                <a:cs typeface="Arial"/>
              </a:rPr>
              <a:t>động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011807" y="5285333"/>
            <a:ext cx="81692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80">
                <a:solidFill>
                  <a:srgbClr val="001F5F"/>
                </a:solidFill>
                <a:latin typeface="Arial"/>
                <a:cs typeface="Arial"/>
              </a:rPr>
              <a:t>lấp</a:t>
            </a:r>
            <a:r>
              <a:rPr dirty="0" sz="4800" spc="-2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185">
                <a:solidFill>
                  <a:srgbClr val="001F5F"/>
                </a:solidFill>
                <a:latin typeface="Arial"/>
                <a:cs typeface="Arial"/>
              </a:rPr>
              <a:t>lánh</a:t>
            </a:r>
            <a:r>
              <a:rPr dirty="0" sz="4800" spc="-2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245">
                <a:solidFill>
                  <a:srgbClr val="001F5F"/>
                </a:solidFill>
                <a:latin typeface="Arial"/>
                <a:cs typeface="Arial"/>
              </a:rPr>
              <a:t>ánh</a:t>
            </a:r>
            <a:r>
              <a:rPr dirty="0" sz="4800" spc="-23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135">
                <a:solidFill>
                  <a:srgbClr val="001F5F"/>
                </a:solidFill>
                <a:latin typeface="Arial"/>
                <a:cs typeface="Arial"/>
              </a:rPr>
              <a:t>trăng</a:t>
            </a:r>
            <a:r>
              <a:rPr dirty="0" sz="4800" spc="-204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235">
                <a:solidFill>
                  <a:srgbClr val="001F5F"/>
                </a:solidFill>
                <a:latin typeface="Arial"/>
                <a:cs typeface="Arial"/>
              </a:rPr>
              <a:t>như</a:t>
            </a:r>
            <a:r>
              <a:rPr dirty="0" sz="4800" spc="-229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245">
                <a:solidFill>
                  <a:srgbClr val="001F5F"/>
                </a:solidFill>
                <a:latin typeface="Arial"/>
                <a:cs typeface="Arial"/>
              </a:rPr>
              <a:t>ánh</a:t>
            </a:r>
            <a:r>
              <a:rPr dirty="0" sz="4800" spc="-229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335">
                <a:solidFill>
                  <a:srgbClr val="001F5F"/>
                </a:solidFill>
                <a:latin typeface="Arial"/>
                <a:cs typeface="Arial"/>
              </a:rPr>
              <a:t>nước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05612" y="3674364"/>
            <a:ext cx="10934700" cy="2565400"/>
            <a:chOff x="705612" y="3674364"/>
            <a:chExt cx="10934700" cy="2565400"/>
          </a:xfrm>
        </p:grpSpPr>
        <p:sp>
          <p:nvSpPr>
            <p:cNvPr id="14" name="object 14" descr=""/>
            <p:cNvSpPr/>
            <p:nvPr/>
          </p:nvSpPr>
          <p:spPr>
            <a:xfrm>
              <a:off x="724662" y="3693414"/>
              <a:ext cx="10896600" cy="2527300"/>
            </a:xfrm>
            <a:custGeom>
              <a:avLst/>
              <a:gdLst/>
              <a:ahLst/>
              <a:cxnLst/>
              <a:rect l="l" t="t" r="r" b="b"/>
              <a:pathLst>
                <a:path w="10896600" h="2527300">
                  <a:moveTo>
                    <a:pt x="10030333" y="0"/>
                  </a:moveTo>
                  <a:lnTo>
                    <a:pt x="866266" y="0"/>
                  </a:lnTo>
                  <a:lnTo>
                    <a:pt x="818735" y="1281"/>
                  </a:lnTo>
                  <a:lnTo>
                    <a:pt x="771873" y="5083"/>
                  </a:lnTo>
                  <a:lnTo>
                    <a:pt x="725748" y="11338"/>
                  </a:lnTo>
                  <a:lnTo>
                    <a:pt x="680426" y="19981"/>
                  </a:lnTo>
                  <a:lnTo>
                    <a:pt x="635971" y="30945"/>
                  </a:lnTo>
                  <a:lnTo>
                    <a:pt x="592451" y="44164"/>
                  </a:lnTo>
                  <a:lnTo>
                    <a:pt x="549931" y="59573"/>
                  </a:lnTo>
                  <a:lnTo>
                    <a:pt x="508478" y="77105"/>
                  </a:lnTo>
                  <a:lnTo>
                    <a:pt x="468158" y="96694"/>
                  </a:lnTo>
                  <a:lnTo>
                    <a:pt x="429036" y="118274"/>
                  </a:lnTo>
                  <a:lnTo>
                    <a:pt x="391178" y="141779"/>
                  </a:lnTo>
                  <a:lnTo>
                    <a:pt x="354651" y="167144"/>
                  </a:lnTo>
                  <a:lnTo>
                    <a:pt x="319521" y="194301"/>
                  </a:lnTo>
                  <a:lnTo>
                    <a:pt x="285854" y="223185"/>
                  </a:lnTo>
                  <a:lnTo>
                    <a:pt x="253715" y="253730"/>
                  </a:lnTo>
                  <a:lnTo>
                    <a:pt x="223172" y="285869"/>
                  </a:lnTo>
                  <a:lnTo>
                    <a:pt x="194289" y="319537"/>
                  </a:lnTo>
                  <a:lnTo>
                    <a:pt x="167133" y="354668"/>
                  </a:lnTo>
                  <a:lnTo>
                    <a:pt x="141770" y="391195"/>
                  </a:lnTo>
                  <a:lnTo>
                    <a:pt x="118266" y="429053"/>
                  </a:lnTo>
                  <a:lnTo>
                    <a:pt x="96687" y="468174"/>
                  </a:lnTo>
                  <a:lnTo>
                    <a:pt x="77099" y="508495"/>
                  </a:lnTo>
                  <a:lnTo>
                    <a:pt x="59568" y="549947"/>
                  </a:lnTo>
                  <a:lnTo>
                    <a:pt x="44160" y="592466"/>
                  </a:lnTo>
                  <a:lnTo>
                    <a:pt x="30942" y="635984"/>
                  </a:lnTo>
                  <a:lnTo>
                    <a:pt x="19979" y="680437"/>
                  </a:lnTo>
                  <a:lnTo>
                    <a:pt x="11337" y="725758"/>
                  </a:lnTo>
                  <a:lnTo>
                    <a:pt x="5082" y="771880"/>
                  </a:lnTo>
                  <a:lnTo>
                    <a:pt x="1281" y="818738"/>
                  </a:lnTo>
                  <a:lnTo>
                    <a:pt x="0" y="866267"/>
                  </a:lnTo>
                  <a:lnTo>
                    <a:pt x="0" y="1660525"/>
                  </a:lnTo>
                  <a:lnTo>
                    <a:pt x="1281" y="1708056"/>
                  </a:lnTo>
                  <a:lnTo>
                    <a:pt x="5082" y="1754918"/>
                  </a:lnTo>
                  <a:lnTo>
                    <a:pt x="11337" y="1801043"/>
                  </a:lnTo>
                  <a:lnTo>
                    <a:pt x="19979" y="1846365"/>
                  </a:lnTo>
                  <a:lnTo>
                    <a:pt x="30942" y="1890820"/>
                  </a:lnTo>
                  <a:lnTo>
                    <a:pt x="44160" y="1934340"/>
                  </a:lnTo>
                  <a:lnTo>
                    <a:pt x="59568" y="1976860"/>
                  </a:lnTo>
                  <a:lnTo>
                    <a:pt x="77099" y="2018313"/>
                  </a:lnTo>
                  <a:lnTo>
                    <a:pt x="96687" y="2058633"/>
                  </a:lnTo>
                  <a:lnTo>
                    <a:pt x="118266" y="2097755"/>
                  </a:lnTo>
                  <a:lnTo>
                    <a:pt x="141770" y="2135613"/>
                  </a:lnTo>
                  <a:lnTo>
                    <a:pt x="167133" y="2172140"/>
                  </a:lnTo>
                  <a:lnTo>
                    <a:pt x="194289" y="2207270"/>
                  </a:lnTo>
                  <a:lnTo>
                    <a:pt x="223172" y="2240937"/>
                  </a:lnTo>
                  <a:lnTo>
                    <a:pt x="253715" y="2273076"/>
                  </a:lnTo>
                  <a:lnTo>
                    <a:pt x="285854" y="2303619"/>
                  </a:lnTo>
                  <a:lnTo>
                    <a:pt x="319521" y="2332502"/>
                  </a:lnTo>
                  <a:lnTo>
                    <a:pt x="354651" y="2359658"/>
                  </a:lnTo>
                  <a:lnTo>
                    <a:pt x="391178" y="2385021"/>
                  </a:lnTo>
                  <a:lnTo>
                    <a:pt x="429036" y="2408525"/>
                  </a:lnTo>
                  <a:lnTo>
                    <a:pt x="468158" y="2430104"/>
                  </a:lnTo>
                  <a:lnTo>
                    <a:pt x="508478" y="2449692"/>
                  </a:lnTo>
                  <a:lnTo>
                    <a:pt x="549931" y="2467223"/>
                  </a:lnTo>
                  <a:lnTo>
                    <a:pt x="592451" y="2482631"/>
                  </a:lnTo>
                  <a:lnTo>
                    <a:pt x="635971" y="2495849"/>
                  </a:lnTo>
                  <a:lnTo>
                    <a:pt x="680426" y="2506812"/>
                  </a:lnTo>
                  <a:lnTo>
                    <a:pt x="725748" y="2515454"/>
                  </a:lnTo>
                  <a:lnTo>
                    <a:pt x="771873" y="2521709"/>
                  </a:lnTo>
                  <a:lnTo>
                    <a:pt x="818735" y="2525510"/>
                  </a:lnTo>
                  <a:lnTo>
                    <a:pt x="866266" y="2526792"/>
                  </a:lnTo>
                  <a:lnTo>
                    <a:pt x="10030333" y="2526792"/>
                  </a:lnTo>
                  <a:lnTo>
                    <a:pt x="10077861" y="2525510"/>
                  </a:lnTo>
                  <a:lnTo>
                    <a:pt x="10124719" y="2521709"/>
                  </a:lnTo>
                  <a:lnTo>
                    <a:pt x="10170841" y="2515454"/>
                  </a:lnTo>
                  <a:lnTo>
                    <a:pt x="10216162" y="2506812"/>
                  </a:lnTo>
                  <a:lnTo>
                    <a:pt x="10260615" y="2495849"/>
                  </a:lnTo>
                  <a:lnTo>
                    <a:pt x="10304133" y="2482631"/>
                  </a:lnTo>
                  <a:lnTo>
                    <a:pt x="10346652" y="2467223"/>
                  </a:lnTo>
                  <a:lnTo>
                    <a:pt x="10388104" y="2449692"/>
                  </a:lnTo>
                  <a:lnTo>
                    <a:pt x="10428425" y="2430104"/>
                  </a:lnTo>
                  <a:lnTo>
                    <a:pt x="10467546" y="2408525"/>
                  </a:lnTo>
                  <a:lnTo>
                    <a:pt x="10505404" y="2385021"/>
                  </a:lnTo>
                  <a:lnTo>
                    <a:pt x="10541931" y="2359658"/>
                  </a:lnTo>
                  <a:lnTo>
                    <a:pt x="10577062" y="2332502"/>
                  </a:lnTo>
                  <a:lnTo>
                    <a:pt x="10610730" y="2303619"/>
                  </a:lnTo>
                  <a:lnTo>
                    <a:pt x="10642869" y="2273076"/>
                  </a:lnTo>
                  <a:lnTo>
                    <a:pt x="10673414" y="2240937"/>
                  </a:lnTo>
                  <a:lnTo>
                    <a:pt x="10702298" y="2207270"/>
                  </a:lnTo>
                  <a:lnTo>
                    <a:pt x="10729455" y="2172140"/>
                  </a:lnTo>
                  <a:lnTo>
                    <a:pt x="10754820" y="2135613"/>
                  </a:lnTo>
                  <a:lnTo>
                    <a:pt x="10778325" y="2097755"/>
                  </a:lnTo>
                  <a:lnTo>
                    <a:pt x="10799905" y="2058633"/>
                  </a:lnTo>
                  <a:lnTo>
                    <a:pt x="10819494" y="2018313"/>
                  </a:lnTo>
                  <a:lnTo>
                    <a:pt x="10837026" y="1976860"/>
                  </a:lnTo>
                  <a:lnTo>
                    <a:pt x="10852435" y="1934340"/>
                  </a:lnTo>
                  <a:lnTo>
                    <a:pt x="10865654" y="1890820"/>
                  </a:lnTo>
                  <a:lnTo>
                    <a:pt x="10876618" y="1846365"/>
                  </a:lnTo>
                  <a:lnTo>
                    <a:pt x="10885261" y="1801043"/>
                  </a:lnTo>
                  <a:lnTo>
                    <a:pt x="10891516" y="1754918"/>
                  </a:lnTo>
                  <a:lnTo>
                    <a:pt x="10895318" y="1708056"/>
                  </a:lnTo>
                  <a:lnTo>
                    <a:pt x="10896600" y="1660525"/>
                  </a:lnTo>
                  <a:lnTo>
                    <a:pt x="10896600" y="866267"/>
                  </a:lnTo>
                  <a:lnTo>
                    <a:pt x="10895318" y="818738"/>
                  </a:lnTo>
                  <a:lnTo>
                    <a:pt x="10891516" y="771880"/>
                  </a:lnTo>
                  <a:lnTo>
                    <a:pt x="10885261" y="725758"/>
                  </a:lnTo>
                  <a:lnTo>
                    <a:pt x="10876618" y="680437"/>
                  </a:lnTo>
                  <a:lnTo>
                    <a:pt x="10865654" y="635984"/>
                  </a:lnTo>
                  <a:lnTo>
                    <a:pt x="10852435" y="592466"/>
                  </a:lnTo>
                  <a:lnTo>
                    <a:pt x="10837026" y="549947"/>
                  </a:lnTo>
                  <a:lnTo>
                    <a:pt x="10819494" y="508495"/>
                  </a:lnTo>
                  <a:lnTo>
                    <a:pt x="10799905" y="468174"/>
                  </a:lnTo>
                  <a:lnTo>
                    <a:pt x="10778325" y="429053"/>
                  </a:lnTo>
                  <a:lnTo>
                    <a:pt x="10754820" y="391195"/>
                  </a:lnTo>
                  <a:lnTo>
                    <a:pt x="10729455" y="354668"/>
                  </a:lnTo>
                  <a:lnTo>
                    <a:pt x="10702298" y="319537"/>
                  </a:lnTo>
                  <a:lnTo>
                    <a:pt x="10673414" y="285869"/>
                  </a:lnTo>
                  <a:lnTo>
                    <a:pt x="10642869" y="253730"/>
                  </a:lnTo>
                  <a:lnTo>
                    <a:pt x="10610730" y="223185"/>
                  </a:lnTo>
                  <a:lnTo>
                    <a:pt x="10577062" y="194301"/>
                  </a:lnTo>
                  <a:lnTo>
                    <a:pt x="10541931" y="167144"/>
                  </a:lnTo>
                  <a:lnTo>
                    <a:pt x="10505404" y="141779"/>
                  </a:lnTo>
                  <a:lnTo>
                    <a:pt x="10467546" y="118274"/>
                  </a:lnTo>
                  <a:lnTo>
                    <a:pt x="10428425" y="96694"/>
                  </a:lnTo>
                  <a:lnTo>
                    <a:pt x="10388104" y="77105"/>
                  </a:lnTo>
                  <a:lnTo>
                    <a:pt x="10346652" y="59573"/>
                  </a:lnTo>
                  <a:lnTo>
                    <a:pt x="10304133" y="44164"/>
                  </a:lnTo>
                  <a:lnTo>
                    <a:pt x="10260615" y="30945"/>
                  </a:lnTo>
                  <a:lnTo>
                    <a:pt x="10216162" y="19981"/>
                  </a:lnTo>
                  <a:lnTo>
                    <a:pt x="10170841" y="11338"/>
                  </a:lnTo>
                  <a:lnTo>
                    <a:pt x="10124719" y="5083"/>
                  </a:lnTo>
                  <a:lnTo>
                    <a:pt x="10077861" y="1281"/>
                  </a:lnTo>
                  <a:lnTo>
                    <a:pt x="100303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24662" y="3693414"/>
              <a:ext cx="10896600" cy="2527300"/>
            </a:xfrm>
            <a:custGeom>
              <a:avLst/>
              <a:gdLst/>
              <a:ahLst/>
              <a:cxnLst/>
              <a:rect l="l" t="t" r="r" b="b"/>
              <a:pathLst>
                <a:path w="10896600" h="2527300">
                  <a:moveTo>
                    <a:pt x="0" y="866267"/>
                  </a:moveTo>
                  <a:lnTo>
                    <a:pt x="1281" y="818738"/>
                  </a:lnTo>
                  <a:lnTo>
                    <a:pt x="5082" y="771880"/>
                  </a:lnTo>
                  <a:lnTo>
                    <a:pt x="11337" y="725758"/>
                  </a:lnTo>
                  <a:lnTo>
                    <a:pt x="19979" y="680437"/>
                  </a:lnTo>
                  <a:lnTo>
                    <a:pt x="30942" y="635984"/>
                  </a:lnTo>
                  <a:lnTo>
                    <a:pt x="44160" y="592466"/>
                  </a:lnTo>
                  <a:lnTo>
                    <a:pt x="59568" y="549947"/>
                  </a:lnTo>
                  <a:lnTo>
                    <a:pt x="77099" y="508495"/>
                  </a:lnTo>
                  <a:lnTo>
                    <a:pt x="96687" y="468174"/>
                  </a:lnTo>
                  <a:lnTo>
                    <a:pt x="118266" y="429053"/>
                  </a:lnTo>
                  <a:lnTo>
                    <a:pt x="141770" y="391195"/>
                  </a:lnTo>
                  <a:lnTo>
                    <a:pt x="167133" y="354668"/>
                  </a:lnTo>
                  <a:lnTo>
                    <a:pt x="194289" y="319537"/>
                  </a:lnTo>
                  <a:lnTo>
                    <a:pt x="223172" y="285869"/>
                  </a:lnTo>
                  <a:lnTo>
                    <a:pt x="253715" y="253730"/>
                  </a:lnTo>
                  <a:lnTo>
                    <a:pt x="285854" y="223185"/>
                  </a:lnTo>
                  <a:lnTo>
                    <a:pt x="319521" y="194301"/>
                  </a:lnTo>
                  <a:lnTo>
                    <a:pt x="354651" y="167144"/>
                  </a:lnTo>
                  <a:lnTo>
                    <a:pt x="391178" y="141779"/>
                  </a:lnTo>
                  <a:lnTo>
                    <a:pt x="429036" y="118274"/>
                  </a:lnTo>
                  <a:lnTo>
                    <a:pt x="468158" y="96694"/>
                  </a:lnTo>
                  <a:lnTo>
                    <a:pt x="508478" y="77105"/>
                  </a:lnTo>
                  <a:lnTo>
                    <a:pt x="549931" y="59573"/>
                  </a:lnTo>
                  <a:lnTo>
                    <a:pt x="592451" y="44164"/>
                  </a:lnTo>
                  <a:lnTo>
                    <a:pt x="635971" y="30945"/>
                  </a:lnTo>
                  <a:lnTo>
                    <a:pt x="680426" y="19981"/>
                  </a:lnTo>
                  <a:lnTo>
                    <a:pt x="725748" y="11338"/>
                  </a:lnTo>
                  <a:lnTo>
                    <a:pt x="771873" y="5083"/>
                  </a:lnTo>
                  <a:lnTo>
                    <a:pt x="818735" y="1281"/>
                  </a:lnTo>
                  <a:lnTo>
                    <a:pt x="866266" y="0"/>
                  </a:lnTo>
                  <a:lnTo>
                    <a:pt x="10030333" y="0"/>
                  </a:lnTo>
                  <a:lnTo>
                    <a:pt x="10077861" y="1281"/>
                  </a:lnTo>
                  <a:lnTo>
                    <a:pt x="10124719" y="5083"/>
                  </a:lnTo>
                  <a:lnTo>
                    <a:pt x="10170841" y="11338"/>
                  </a:lnTo>
                  <a:lnTo>
                    <a:pt x="10216162" y="19981"/>
                  </a:lnTo>
                  <a:lnTo>
                    <a:pt x="10260615" y="30945"/>
                  </a:lnTo>
                  <a:lnTo>
                    <a:pt x="10304133" y="44164"/>
                  </a:lnTo>
                  <a:lnTo>
                    <a:pt x="10346652" y="59573"/>
                  </a:lnTo>
                  <a:lnTo>
                    <a:pt x="10388104" y="77105"/>
                  </a:lnTo>
                  <a:lnTo>
                    <a:pt x="10428425" y="96694"/>
                  </a:lnTo>
                  <a:lnTo>
                    <a:pt x="10467546" y="118274"/>
                  </a:lnTo>
                  <a:lnTo>
                    <a:pt x="10505404" y="141779"/>
                  </a:lnTo>
                  <a:lnTo>
                    <a:pt x="10541931" y="167144"/>
                  </a:lnTo>
                  <a:lnTo>
                    <a:pt x="10577062" y="194301"/>
                  </a:lnTo>
                  <a:lnTo>
                    <a:pt x="10610730" y="223185"/>
                  </a:lnTo>
                  <a:lnTo>
                    <a:pt x="10642869" y="253730"/>
                  </a:lnTo>
                  <a:lnTo>
                    <a:pt x="10673414" y="285869"/>
                  </a:lnTo>
                  <a:lnTo>
                    <a:pt x="10702298" y="319537"/>
                  </a:lnTo>
                  <a:lnTo>
                    <a:pt x="10729455" y="354668"/>
                  </a:lnTo>
                  <a:lnTo>
                    <a:pt x="10754820" y="391195"/>
                  </a:lnTo>
                  <a:lnTo>
                    <a:pt x="10778325" y="429053"/>
                  </a:lnTo>
                  <a:lnTo>
                    <a:pt x="10799905" y="468174"/>
                  </a:lnTo>
                  <a:lnTo>
                    <a:pt x="10819494" y="508495"/>
                  </a:lnTo>
                  <a:lnTo>
                    <a:pt x="10837026" y="549947"/>
                  </a:lnTo>
                  <a:lnTo>
                    <a:pt x="10852435" y="592466"/>
                  </a:lnTo>
                  <a:lnTo>
                    <a:pt x="10865654" y="635984"/>
                  </a:lnTo>
                  <a:lnTo>
                    <a:pt x="10876618" y="680437"/>
                  </a:lnTo>
                  <a:lnTo>
                    <a:pt x="10885261" y="725758"/>
                  </a:lnTo>
                  <a:lnTo>
                    <a:pt x="10891516" y="771880"/>
                  </a:lnTo>
                  <a:lnTo>
                    <a:pt x="10895318" y="818738"/>
                  </a:lnTo>
                  <a:lnTo>
                    <a:pt x="10896600" y="866267"/>
                  </a:lnTo>
                  <a:lnTo>
                    <a:pt x="10896600" y="1660525"/>
                  </a:lnTo>
                  <a:lnTo>
                    <a:pt x="10895318" y="1708056"/>
                  </a:lnTo>
                  <a:lnTo>
                    <a:pt x="10891516" y="1754918"/>
                  </a:lnTo>
                  <a:lnTo>
                    <a:pt x="10885261" y="1801043"/>
                  </a:lnTo>
                  <a:lnTo>
                    <a:pt x="10876618" y="1846365"/>
                  </a:lnTo>
                  <a:lnTo>
                    <a:pt x="10865654" y="1890820"/>
                  </a:lnTo>
                  <a:lnTo>
                    <a:pt x="10852435" y="1934340"/>
                  </a:lnTo>
                  <a:lnTo>
                    <a:pt x="10837026" y="1976860"/>
                  </a:lnTo>
                  <a:lnTo>
                    <a:pt x="10819494" y="2018313"/>
                  </a:lnTo>
                  <a:lnTo>
                    <a:pt x="10799905" y="2058633"/>
                  </a:lnTo>
                  <a:lnTo>
                    <a:pt x="10778325" y="2097755"/>
                  </a:lnTo>
                  <a:lnTo>
                    <a:pt x="10754820" y="2135613"/>
                  </a:lnTo>
                  <a:lnTo>
                    <a:pt x="10729455" y="2172140"/>
                  </a:lnTo>
                  <a:lnTo>
                    <a:pt x="10702298" y="2207270"/>
                  </a:lnTo>
                  <a:lnTo>
                    <a:pt x="10673414" y="2240937"/>
                  </a:lnTo>
                  <a:lnTo>
                    <a:pt x="10642869" y="2273076"/>
                  </a:lnTo>
                  <a:lnTo>
                    <a:pt x="10610730" y="2303619"/>
                  </a:lnTo>
                  <a:lnTo>
                    <a:pt x="10577062" y="2332502"/>
                  </a:lnTo>
                  <a:lnTo>
                    <a:pt x="10541931" y="2359658"/>
                  </a:lnTo>
                  <a:lnTo>
                    <a:pt x="10505404" y="2385021"/>
                  </a:lnTo>
                  <a:lnTo>
                    <a:pt x="10467546" y="2408525"/>
                  </a:lnTo>
                  <a:lnTo>
                    <a:pt x="10428425" y="2430104"/>
                  </a:lnTo>
                  <a:lnTo>
                    <a:pt x="10388104" y="2449692"/>
                  </a:lnTo>
                  <a:lnTo>
                    <a:pt x="10346652" y="2467223"/>
                  </a:lnTo>
                  <a:lnTo>
                    <a:pt x="10304133" y="2482631"/>
                  </a:lnTo>
                  <a:lnTo>
                    <a:pt x="10260615" y="2495849"/>
                  </a:lnTo>
                  <a:lnTo>
                    <a:pt x="10216162" y="2506812"/>
                  </a:lnTo>
                  <a:lnTo>
                    <a:pt x="10170841" y="2515454"/>
                  </a:lnTo>
                  <a:lnTo>
                    <a:pt x="10124719" y="2521709"/>
                  </a:lnTo>
                  <a:lnTo>
                    <a:pt x="10077861" y="2525510"/>
                  </a:lnTo>
                  <a:lnTo>
                    <a:pt x="10030333" y="2526792"/>
                  </a:lnTo>
                  <a:lnTo>
                    <a:pt x="866266" y="2526792"/>
                  </a:lnTo>
                  <a:lnTo>
                    <a:pt x="818735" y="2525510"/>
                  </a:lnTo>
                  <a:lnTo>
                    <a:pt x="771873" y="2521709"/>
                  </a:lnTo>
                  <a:lnTo>
                    <a:pt x="725748" y="2515454"/>
                  </a:lnTo>
                  <a:lnTo>
                    <a:pt x="680426" y="2506812"/>
                  </a:lnTo>
                  <a:lnTo>
                    <a:pt x="635971" y="2495849"/>
                  </a:lnTo>
                  <a:lnTo>
                    <a:pt x="592451" y="2482631"/>
                  </a:lnTo>
                  <a:lnTo>
                    <a:pt x="549931" y="2467223"/>
                  </a:lnTo>
                  <a:lnTo>
                    <a:pt x="508478" y="2449692"/>
                  </a:lnTo>
                  <a:lnTo>
                    <a:pt x="468158" y="2430104"/>
                  </a:lnTo>
                  <a:lnTo>
                    <a:pt x="429036" y="2408525"/>
                  </a:lnTo>
                  <a:lnTo>
                    <a:pt x="391178" y="2385021"/>
                  </a:lnTo>
                  <a:lnTo>
                    <a:pt x="354651" y="2359658"/>
                  </a:lnTo>
                  <a:lnTo>
                    <a:pt x="319521" y="2332502"/>
                  </a:lnTo>
                  <a:lnTo>
                    <a:pt x="285854" y="2303619"/>
                  </a:lnTo>
                  <a:lnTo>
                    <a:pt x="253715" y="2273076"/>
                  </a:lnTo>
                  <a:lnTo>
                    <a:pt x="223172" y="2240937"/>
                  </a:lnTo>
                  <a:lnTo>
                    <a:pt x="194289" y="2207270"/>
                  </a:lnTo>
                  <a:lnTo>
                    <a:pt x="167133" y="2172140"/>
                  </a:lnTo>
                  <a:lnTo>
                    <a:pt x="141770" y="2135613"/>
                  </a:lnTo>
                  <a:lnTo>
                    <a:pt x="118266" y="2097755"/>
                  </a:lnTo>
                  <a:lnTo>
                    <a:pt x="96687" y="2058633"/>
                  </a:lnTo>
                  <a:lnTo>
                    <a:pt x="77099" y="2018313"/>
                  </a:lnTo>
                  <a:lnTo>
                    <a:pt x="59568" y="1976860"/>
                  </a:lnTo>
                  <a:lnTo>
                    <a:pt x="44160" y="1934340"/>
                  </a:lnTo>
                  <a:lnTo>
                    <a:pt x="30942" y="1890820"/>
                  </a:lnTo>
                  <a:lnTo>
                    <a:pt x="19979" y="1846365"/>
                  </a:lnTo>
                  <a:lnTo>
                    <a:pt x="11337" y="1801043"/>
                  </a:lnTo>
                  <a:lnTo>
                    <a:pt x="5082" y="1754918"/>
                  </a:lnTo>
                  <a:lnTo>
                    <a:pt x="1281" y="1708056"/>
                  </a:lnTo>
                  <a:lnTo>
                    <a:pt x="0" y="1660525"/>
                  </a:lnTo>
                  <a:lnTo>
                    <a:pt x="0" y="866267"/>
                  </a:lnTo>
                  <a:close/>
                </a:path>
              </a:pathLst>
            </a:custGeom>
            <a:ln w="38100">
              <a:solidFill>
                <a:srgbClr val="6F2F9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443608" y="4172788"/>
            <a:ext cx="945769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90">
                <a:solidFill>
                  <a:srgbClr val="FF0000"/>
                </a:solidFill>
                <a:latin typeface="Arial"/>
                <a:cs typeface="Arial"/>
              </a:rPr>
              <a:t>Tác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50">
                <a:solidFill>
                  <a:srgbClr val="FF0000"/>
                </a:solidFill>
                <a:latin typeface="Arial"/>
                <a:cs typeface="Arial"/>
              </a:rPr>
              <a:t>dụng</a:t>
            </a:r>
            <a:r>
              <a:rPr dirty="0" sz="4800" spc="-21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310">
                <a:solidFill>
                  <a:srgbClr val="FF0000"/>
                </a:solidFill>
                <a:latin typeface="Arial"/>
                <a:cs typeface="Arial"/>
              </a:rPr>
              <a:t>của</a:t>
            </a:r>
            <a:r>
              <a:rPr dirty="0" sz="4800" spc="-229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54">
                <a:solidFill>
                  <a:srgbClr val="FF0000"/>
                </a:solidFill>
                <a:latin typeface="Arial"/>
                <a:cs typeface="Arial"/>
              </a:rPr>
              <a:t>những</a:t>
            </a:r>
            <a:r>
              <a:rPr dirty="0" sz="4800" spc="-20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15">
                <a:solidFill>
                  <a:srgbClr val="FF0000"/>
                </a:solidFill>
                <a:latin typeface="Arial"/>
                <a:cs typeface="Arial"/>
              </a:rPr>
              <a:t>hình</a:t>
            </a:r>
            <a:r>
              <a:rPr dirty="0" sz="4800" spc="-24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250">
                <a:solidFill>
                  <a:srgbClr val="FF0000"/>
                </a:solidFill>
                <a:latin typeface="Arial"/>
                <a:cs typeface="Arial"/>
              </a:rPr>
              <a:t>ảnh</a:t>
            </a:r>
            <a:r>
              <a:rPr dirty="0" sz="4800" spc="-23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360">
                <a:solidFill>
                  <a:srgbClr val="FF0000"/>
                </a:solidFill>
                <a:latin typeface="Arial"/>
                <a:cs typeface="Arial"/>
              </a:rPr>
              <a:t>so</a:t>
            </a:r>
            <a:r>
              <a:rPr dirty="0" sz="4800" spc="-21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800" spc="-155">
                <a:solidFill>
                  <a:srgbClr val="FF0000"/>
                </a:solidFill>
                <a:latin typeface="Arial"/>
                <a:cs typeface="Arial"/>
              </a:rPr>
              <a:t>sánh:</a:t>
            </a:r>
            <a:endParaRPr sz="4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237894" y="4904994"/>
            <a:ext cx="986726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80">
                <a:solidFill>
                  <a:srgbClr val="00AF50"/>
                </a:solidFill>
                <a:latin typeface="Arial"/>
                <a:cs typeface="Arial"/>
              </a:rPr>
              <a:t>gợi</a:t>
            </a:r>
            <a:r>
              <a:rPr dirty="0" sz="4800" spc="-24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100">
                <a:solidFill>
                  <a:srgbClr val="00AF50"/>
                </a:solidFill>
                <a:latin typeface="Arial"/>
                <a:cs typeface="Arial"/>
              </a:rPr>
              <a:t>tả</a:t>
            </a:r>
            <a:r>
              <a:rPr dirty="0" sz="4800" spc="-24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285">
                <a:solidFill>
                  <a:srgbClr val="00AF50"/>
                </a:solidFill>
                <a:latin typeface="Arial"/>
                <a:cs typeface="Arial"/>
              </a:rPr>
              <a:t>vẻ</a:t>
            </a:r>
            <a:r>
              <a:rPr dirty="0" sz="4800" spc="-24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170">
                <a:solidFill>
                  <a:srgbClr val="00AF50"/>
                </a:solidFill>
                <a:latin typeface="Arial"/>
                <a:cs typeface="Arial"/>
              </a:rPr>
              <a:t>đẹp</a:t>
            </a:r>
            <a:r>
              <a:rPr dirty="0" sz="4800" spc="-24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310">
                <a:solidFill>
                  <a:srgbClr val="00AF50"/>
                </a:solidFill>
                <a:latin typeface="Arial"/>
                <a:cs typeface="Arial"/>
              </a:rPr>
              <a:t>của</a:t>
            </a:r>
            <a:r>
              <a:rPr dirty="0" sz="4800" spc="-24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425">
                <a:solidFill>
                  <a:srgbClr val="00AF50"/>
                </a:solidFill>
                <a:latin typeface="Arial"/>
                <a:cs typeface="Arial"/>
              </a:rPr>
              <a:t>sự</a:t>
            </a:r>
            <a:r>
              <a:rPr dirty="0" sz="4800" spc="-24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170">
                <a:solidFill>
                  <a:srgbClr val="00AF50"/>
                </a:solidFill>
                <a:latin typeface="Arial"/>
                <a:cs typeface="Arial"/>
              </a:rPr>
              <a:t>vật</a:t>
            </a:r>
            <a:r>
              <a:rPr dirty="0" sz="4800" spc="-24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800" spc="-235">
                <a:solidFill>
                  <a:srgbClr val="00AF50"/>
                </a:solidFill>
                <a:latin typeface="Arial"/>
                <a:cs typeface="Arial"/>
              </a:rPr>
              <a:t>dưới </a:t>
            </a:r>
            <a:r>
              <a:rPr dirty="0" sz="4800" spc="-245">
                <a:solidFill>
                  <a:srgbClr val="00AF50"/>
                </a:solidFill>
                <a:latin typeface="Arial"/>
                <a:cs typeface="Arial"/>
              </a:rPr>
              <a:t>ánh </a:t>
            </a:r>
            <a:r>
              <a:rPr dirty="0" sz="4800" spc="-80">
                <a:solidFill>
                  <a:srgbClr val="00AF50"/>
                </a:solidFill>
                <a:latin typeface="Arial"/>
                <a:cs typeface="Arial"/>
              </a:rPr>
              <a:t>trăng.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1"/>
            <a:ext cx="12190475" cy="685647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768596" y="527304"/>
            <a:ext cx="7223759" cy="6193790"/>
          </a:xfrm>
          <a:custGeom>
            <a:avLst/>
            <a:gdLst/>
            <a:ahLst/>
            <a:cxnLst/>
            <a:rect l="l" t="t" r="r" b="b"/>
            <a:pathLst>
              <a:path w="7223759" h="6193790">
                <a:moveTo>
                  <a:pt x="6191504" y="0"/>
                </a:moveTo>
                <a:lnTo>
                  <a:pt x="1032255" y="0"/>
                </a:lnTo>
                <a:lnTo>
                  <a:pt x="983662" y="1123"/>
                </a:lnTo>
                <a:lnTo>
                  <a:pt x="935647" y="4461"/>
                </a:lnTo>
                <a:lnTo>
                  <a:pt x="888260" y="9963"/>
                </a:lnTo>
                <a:lnTo>
                  <a:pt x="841550" y="17580"/>
                </a:lnTo>
                <a:lnTo>
                  <a:pt x="795567" y="27262"/>
                </a:lnTo>
                <a:lnTo>
                  <a:pt x="750361" y="38960"/>
                </a:lnTo>
                <a:lnTo>
                  <a:pt x="705981" y="52624"/>
                </a:lnTo>
                <a:lnTo>
                  <a:pt x="662477" y="68205"/>
                </a:lnTo>
                <a:lnTo>
                  <a:pt x="619898" y="85653"/>
                </a:lnTo>
                <a:lnTo>
                  <a:pt x="578294" y="104919"/>
                </a:lnTo>
                <a:lnTo>
                  <a:pt x="537714" y="125952"/>
                </a:lnTo>
                <a:lnTo>
                  <a:pt x="498208" y="148704"/>
                </a:lnTo>
                <a:lnTo>
                  <a:pt x="459826" y="173124"/>
                </a:lnTo>
                <a:lnTo>
                  <a:pt x="422617" y="199164"/>
                </a:lnTo>
                <a:lnTo>
                  <a:pt x="386630" y="226773"/>
                </a:lnTo>
                <a:lnTo>
                  <a:pt x="351916" y="255903"/>
                </a:lnTo>
                <a:lnTo>
                  <a:pt x="318524" y="286503"/>
                </a:lnTo>
                <a:lnTo>
                  <a:pt x="286503" y="318524"/>
                </a:lnTo>
                <a:lnTo>
                  <a:pt x="255903" y="351916"/>
                </a:lnTo>
                <a:lnTo>
                  <a:pt x="226773" y="386630"/>
                </a:lnTo>
                <a:lnTo>
                  <a:pt x="199164" y="422617"/>
                </a:lnTo>
                <a:lnTo>
                  <a:pt x="173124" y="459826"/>
                </a:lnTo>
                <a:lnTo>
                  <a:pt x="148704" y="498208"/>
                </a:lnTo>
                <a:lnTo>
                  <a:pt x="125952" y="537714"/>
                </a:lnTo>
                <a:lnTo>
                  <a:pt x="104919" y="578294"/>
                </a:lnTo>
                <a:lnTo>
                  <a:pt x="85653" y="619898"/>
                </a:lnTo>
                <a:lnTo>
                  <a:pt x="68205" y="662477"/>
                </a:lnTo>
                <a:lnTo>
                  <a:pt x="52624" y="705981"/>
                </a:lnTo>
                <a:lnTo>
                  <a:pt x="38960" y="750361"/>
                </a:lnTo>
                <a:lnTo>
                  <a:pt x="27262" y="795567"/>
                </a:lnTo>
                <a:lnTo>
                  <a:pt x="17580" y="841550"/>
                </a:lnTo>
                <a:lnTo>
                  <a:pt x="9963" y="888260"/>
                </a:lnTo>
                <a:lnTo>
                  <a:pt x="4461" y="935647"/>
                </a:lnTo>
                <a:lnTo>
                  <a:pt x="1123" y="983662"/>
                </a:lnTo>
                <a:lnTo>
                  <a:pt x="0" y="1032256"/>
                </a:lnTo>
                <a:lnTo>
                  <a:pt x="0" y="5161254"/>
                </a:lnTo>
                <a:lnTo>
                  <a:pt x="1123" y="5209849"/>
                </a:lnTo>
                <a:lnTo>
                  <a:pt x="4461" y="5257865"/>
                </a:lnTo>
                <a:lnTo>
                  <a:pt x="9963" y="5305253"/>
                </a:lnTo>
                <a:lnTo>
                  <a:pt x="17580" y="5351964"/>
                </a:lnTo>
                <a:lnTo>
                  <a:pt x="27262" y="5397948"/>
                </a:lnTo>
                <a:lnTo>
                  <a:pt x="38960" y="5443155"/>
                </a:lnTo>
                <a:lnTo>
                  <a:pt x="52624" y="5487536"/>
                </a:lnTo>
                <a:lnTo>
                  <a:pt x="68205" y="5531041"/>
                </a:lnTo>
                <a:lnTo>
                  <a:pt x="85653" y="5573621"/>
                </a:lnTo>
                <a:lnTo>
                  <a:pt x="104919" y="5615226"/>
                </a:lnTo>
                <a:lnTo>
                  <a:pt x="125952" y="5655807"/>
                </a:lnTo>
                <a:lnTo>
                  <a:pt x="148704" y="5695314"/>
                </a:lnTo>
                <a:lnTo>
                  <a:pt x="173124" y="5733697"/>
                </a:lnTo>
                <a:lnTo>
                  <a:pt x="199164" y="5770907"/>
                </a:lnTo>
                <a:lnTo>
                  <a:pt x="226773" y="5806894"/>
                </a:lnTo>
                <a:lnTo>
                  <a:pt x="255903" y="5841610"/>
                </a:lnTo>
                <a:lnTo>
                  <a:pt x="286503" y="5875003"/>
                </a:lnTo>
                <a:lnTo>
                  <a:pt x="318524" y="5907025"/>
                </a:lnTo>
                <a:lnTo>
                  <a:pt x="351916" y="5937625"/>
                </a:lnTo>
                <a:lnTo>
                  <a:pt x="386630" y="5966756"/>
                </a:lnTo>
                <a:lnTo>
                  <a:pt x="422617" y="5994366"/>
                </a:lnTo>
                <a:lnTo>
                  <a:pt x="459826" y="6020406"/>
                </a:lnTo>
                <a:lnTo>
                  <a:pt x="498208" y="6044827"/>
                </a:lnTo>
                <a:lnTo>
                  <a:pt x="537714" y="6067580"/>
                </a:lnTo>
                <a:lnTo>
                  <a:pt x="578294" y="6088614"/>
                </a:lnTo>
                <a:lnTo>
                  <a:pt x="619898" y="6107880"/>
                </a:lnTo>
                <a:lnTo>
                  <a:pt x="662477" y="6125328"/>
                </a:lnTo>
                <a:lnTo>
                  <a:pt x="705981" y="6140909"/>
                </a:lnTo>
                <a:lnTo>
                  <a:pt x="750361" y="6154574"/>
                </a:lnTo>
                <a:lnTo>
                  <a:pt x="795567" y="6166272"/>
                </a:lnTo>
                <a:lnTo>
                  <a:pt x="841550" y="6175955"/>
                </a:lnTo>
                <a:lnTo>
                  <a:pt x="888260" y="6183572"/>
                </a:lnTo>
                <a:lnTo>
                  <a:pt x="935647" y="6189074"/>
                </a:lnTo>
                <a:lnTo>
                  <a:pt x="983662" y="6192412"/>
                </a:lnTo>
                <a:lnTo>
                  <a:pt x="1032255" y="6193536"/>
                </a:lnTo>
                <a:lnTo>
                  <a:pt x="6191504" y="6193536"/>
                </a:lnTo>
                <a:lnTo>
                  <a:pt x="6240097" y="6192412"/>
                </a:lnTo>
                <a:lnTo>
                  <a:pt x="6288112" y="6189074"/>
                </a:lnTo>
                <a:lnTo>
                  <a:pt x="6335499" y="6183572"/>
                </a:lnTo>
                <a:lnTo>
                  <a:pt x="6382209" y="6175955"/>
                </a:lnTo>
                <a:lnTo>
                  <a:pt x="6428192" y="6166272"/>
                </a:lnTo>
                <a:lnTo>
                  <a:pt x="6473398" y="6154574"/>
                </a:lnTo>
                <a:lnTo>
                  <a:pt x="6517778" y="6140909"/>
                </a:lnTo>
                <a:lnTo>
                  <a:pt x="6561282" y="6125328"/>
                </a:lnTo>
                <a:lnTo>
                  <a:pt x="6603861" y="6107880"/>
                </a:lnTo>
                <a:lnTo>
                  <a:pt x="6645465" y="6088614"/>
                </a:lnTo>
                <a:lnTo>
                  <a:pt x="6686045" y="6067580"/>
                </a:lnTo>
                <a:lnTo>
                  <a:pt x="6725551" y="6044827"/>
                </a:lnTo>
                <a:lnTo>
                  <a:pt x="6763933" y="6020406"/>
                </a:lnTo>
                <a:lnTo>
                  <a:pt x="6801142" y="5994366"/>
                </a:lnTo>
                <a:lnTo>
                  <a:pt x="6837129" y="5966756"/>
                </a:lnTo>
                <a:lnTo>
                  <a:pt x="6871843" y="5937625"/>
                </a:lnTo>
                <a:lnTo>
                  <a:pt x="6905235" y="5907025"/>
                </a:lnTo>
                <a:lnTo>
                  <a:pt x="6937256" y="5875003"/>
                </a:lnTo>
                <a:lnTo>
                  <a:pt x="6967856" y="5841610"/>
                </a:lnTo>
                <a:lnTo>
                  <a:pt x="6996986" y="5806894"/>
                </a:lnTo>
                <a:lnTo>
                  <a:pt x="7024595" y="5770907"/>
                </a:lnTo>
                <a:lnTo>
                  <a:pt x="7050635" y="5733697"/>
                </a:lnTo>
                <a:lnTo>
                  <a:pt x="7075055" y="5695314"/>
                </a:lnTo>
                <a:lnTo>
                  <a:pt x="7097807" y="5655807"/>
                </a:lnTo>
                <a:lnTo>
                  <a:pt x="7118840" y="5615226"/>
                </a:lnTo>
                <a:lnTo>
                  <a:pt x="7138106" y="5573621"/>
                </a:lnTo>
                <a:lnTo>
                  <a:pt x="7155554" y="5531041"/>
                </a:lnTo>
                <a:lnTo>
                  <a:pt x="7171135" y="5487536"/>
                </a:lnTo>
                <a:lnTo>
                  <a:pt x="7184799" y="5443155"/>
                </a:lnTo>
                <a:lnTo>
                  <a:pt x="7196497" y="5397948"/>
                </a:lnTo>
                <a:lnTo>
                  <a:pt x="7206179" y="5351964"/>
                </a:lnTo>
                <a:lnTo>
                  <a:pt x="7213796" y="5305253"/>
                </a:lnTo>
                <a:lnTo>
                  <a:pt x="7219298" y="5257865"/>
                </a:lnTo>
                <a:lnTo>
                  <a:pt x="7222636" y="5209849"/>
                </a:lnTo>
                <a:lnTo>
                  <a:pt x="7223759" y="5161254"/>
                </a:lnTo>
                <a:lnTo>
                  <a:pt x="7223759" y="1032256"/>
                </a:lnTo>
                <a:lnTo>
                  <a:pt x="7222636" y="983662"/>
                </a:lnTo>
                <a:lnTo>
                  <a:pt x="7219298" y="935647"/>
                </a:lnTo>
                <a:lnTo>
                  <a:pt x="7213796" y="888260"/>
                </a:lnTo>
                <a:lnTo>
                  <a:pt x="7206179" y="841550"/>
                </a:lnTo>
                <a:lnTo>
                  <a:pt x="7196497" y="795567"/>
                </a:lnTo>
                <a:lnTo>
                  <a:pt x="7184799" y="750361"/>
                </a:lnTo>
                <a:lnTo>
                  <a:pt x="7171135" y="705981"/>
                </a:lnTo>
                <a:lnTo>
                  <a:pt x="7155554" y="662477"/>
                </a:lnTo>
                <a:lnTo>
                  <a:pt x="7138106" y="619898"/>
                </a:lnTo>
                <a:lnTo>
                  <a:pt x="7118840" y="578294"/>
                </a:lnTo>
                <a:lnTo>
                  <a:pt x="7097807" y="537714"/>
                </a:lnTo>
                <a:lnTo>
                  <a:pt x="7075055" y="498208"/>
                </a:lnTo>
                <a:lnTo>
                  <a:pt x="7050635" y="459826"/>
                </a:lnTo>
                <a:lnTo>
                  <a:pt x="7024595" y="422617"/>
                </a:lnTo>
                <a:lnTo>
                  <a:pt x="6996986" y="386630"/>
                </a:lnTo>
                <a:lnTo>
                  <a:pt x="6967856" y="351916"/>
                </a:lnTo>
                <a:lnTo>
                  <a:pt x="6937256" y="318524"/>
                </a:lnTo>
                <a:lnTo>
                  <a:pt x="6905235" y="286503"/>
                </a:lnTo>
                <a:lnTo>
                  <a:pt x="6871843" y="255903"/>
                </a:lnTo>
                <a:lnTo>
                  <a:pt x="6837129" y="226773"/>
                </a:lnTo>
                <a:lnTo>
                  <a:pt x="6801142" y="199164"/>
                </a:lnTo>
                <a:lnTo>
                  <a:pt x="6763933" y="173124"/>
                </a:lnTo>
                <a:lnTo>
                  <a:pt x="6725551" y="148704"/>
                </a:lnTo>
                <a:lnTo>
                  <a:pt x="6686045" y="125952"/>
                </a:lnTo>
                <a:lnTo>
                  <a:pt x="6645465" y="104919"/>
                </a:lnTo>
                <a:lnTo>
                  <a:pt x="6603861" y="85653"/>
                </a:lnTo>
                <a:lnTo>
                  <a:pt x="6561282" y="68205"/>
                </a:lnTo>
                <a:lnTo>
                  <a:pt x="6517778" y="52624"/>
                </a:lnTo>
                <a:lnTo>
                  <a:pt x="6473398" y="38960"/>
                </a:lnTo>
                <a:lnTo>
                  <a:pt x="6428192" y="27262"/>
                </a:lnTo>
                <a:lnTo>
                  <a:pt x="6382209" y="17580"/>
                </a:lnTo>
                <a:lnTo>
                  <a:pt x="6335499" y="9963"/>
                </a:lnTo>
                <a:lnTo>
                  <a:pt x="6288112" y="4461"/>
                </a:lnTo>
                <a:lnTo>
                  <a:pt x="6240097" y="1123"/>
                </a:lnTo>
                <a:lnTo>
                  <a:pt x="6191504" y="0"/>
                </a:lnTo>
                <a:close/>
              </a:path>
            </a:pathLst>
          </a:custGeom>
          <a:solidFill>
            <a:srgbClr val="FFFFFF">
              <a:alpha val="7411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593207" y="1468628"/>
            <a:ext cx="5178425" cy="3683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0" spc="-645" b="1">
                <a:solidFill>
                  <a:srgbClr val="FF0000"/>
                </a:solidFill>
                <a:latin typeface="Arial"/>
                <a:cs typeface="Arial"/>
              </a:rPr>
              <a:t>Thực</a:t>
            </a:r>
            <a:r>
              <a:rPr dirty="0" sz="6000" spc="-2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430" b="1">
                <a:solidFill>
                  <a:srgbClr val="FF0000"/>
                </a:solidFill>
                <a:latin typeface="Arial"/>
                <a:cs typeface="Arial"/>
              </a:rPr>
              <a:t>hành</a:t>
            </a:r>
            <a:r>
              <a:rPr dirty="0" sz="6000" spc="-3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450" b="1">
                <a:solidFill>
                  <a:srgbClr val="FF0000"/>
                </a:solidFill>
                <a:latin typeface="Arial"/>
                <a:cs typeface="Arial"/>
              </a:rPr>
              <a:t>quan </a:t>
            </a:r>
            <a:r>
              <a:rPr dirty="0" sz="6000" spc="-434" b="1">
                <a:solidFill>
                  <a:srgbClr val="FF0000"/>
                </a:solidFill>
                <a:latin typeface="Arial"/>
                <a:cs typeface="Arial"/>
              </a:rPr>
              <a:t>sát</a:t>
            </a:r>
            <a:r>
              <a:rPr dirty="0" sz="6000" spc="-3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540" b="1">
                <a:solidFill>
                  <a:srgbClr val="FF0000"/>
                </a:solidFill>
                <a:latin typeface="Arial"/>
                <a:cs typeface="Arial"/>
              </a:rPr>
              <a:t>cảnh</a:t>
            </a:r>
            <a:r>
              <a:rPr dirty="0" sz="6000" spc="-2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360" b="1">
                <a:solidFill>
                  <a:srgbClr val="FF0000"/>
                </a:solidFill>
                <a:latin typeface="Arial"/>
                <a:cs typeface="Arial"/>
              </a:rPr>
              <a:t>đẹp</a:t>
            </a:r>
            <a:r>
              <a:rPr dirty="0" sz="6000" spc="-3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520" b="1">
                <a:solidFill>
                  <a:srgbClr val="FF0000"/>
                </a:solidFill>
                <a:latin typeface="Arial"/>
                <a:cs typeface="Arial"/>
              </a:rPr>
              <a:t>ở </a:t>
            </a:r>
            <a:r>
              <a:rPr dirty="0" sz="6000" spc="-430" b="1">
                <a:solidFill>
                  <a:srgbClr val="FF0000"/>
                </a:solidFill>
                <a:latin typeface="Arial"/>
                <a:cs typeface="Arial"/>
              </a:rPr>
              <a:t>quê</a:t>
            </a:r>
            <a:r>
              <a:rPr dirty="0" sz="6000" spc="-3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555" b="1">
                <a:solidFill>
                  <a:srgbClr val="FF0000"/>
                </a:solidFill>
                <a:latin typeface="Arial"/>
                <a:cs typeface="Arial"/>
              </a:rPr>
              <a:t>hương</a:t>
            </a:r>
            <a:r>
              <a:rPr dirty="0" sz="6000" spc="-2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425" b="1">
                <a:solidFill>
                  <a:srgbClr val="FF0000"/>
                </a:solidFill>
                <a:latin typeface="Arial"/>
                <a:cs typeface="Arial"/>
              </a:rPr>
              <a:t>em </a:t>
            </a:r>
            <a:r>
              <a:rPr dirty="0" sz="6000" spc="-530" b="1">
                <a:solidFill>
                  <a:srgbClr val="FF0000"/>
                </a:solidFill>
                <a:latin typeface="Arial"/>
                <a:cs typeface="Arial"/>
              </a:rPr>
              <a:t>hoặc</a:t>
            </a:r>
            <a:r>
              <a:rPr dirty="0" sz="6000" spc="-3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385" b="1">
                <a:solidFill>
                  <a:srgbClr val="FF0000"/>
                </a:solidFill>
                <a:latin typeface="Arial"/>
                <a:cs typeface="Arial"/>
              </a:rPr>
              <a:t>nơi</a:t>
            </a:r>
            <a:r>
              <a:rPr dirty="0" sz="6000" spc="-3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395" b="1">
                <a:solidFill>
                  <a:srgbClr val="FF0000"/>
                </a:solidFill>
                <a:latin typeface="Arial"/>
                <a:cs typeface="Arial"/>
              </a:rPr>
              <a:t>em</a:t>
            </a:r>
            <a:r>
              <a:rPr dirty="0" sz="6000" spc="-3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520" b="1">
                <a:solidFill>
                  <a:srgbClr val="FF0000"/>
                </a:solidFill>
                <a:latin typeface="Arial"/>
                <a:cs typeface="Arial"/>
              </a:rPr>
              <a:t>ở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475" cy="67924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868" y="74548"/>
            <a:ext cx="11526266" cy="664489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58672" y="446989"/>
            <a:ext cx="10132695" cy="1977389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5"/>
              </a:spcBef>
            </a:pP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2.</a:t>
            </a:r>
            <a:r>
              <a:rPr dirty="0" sz="3200" spc="190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Nhớ</a:t>
            </a:r>
            <a:r>
              <a:rPr dirty="0" sz="3200" spc="195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lại</a:t>
            </a:r>
            <a:r>
              <a:rPr dirty="0" sz="3200" spc="204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một</a:t>
            </a:r>
            <a:r>
              <a:rPr dirty="0" sz="3200" spc="185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cảnh</a:t>
            </a:r>
            <a:r>
              <a:rPr dirty="0" sz="3200" spc="195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đẹp</a:t>
            </a:r>
            <a:r>
              <a:rPr dirty="0" sz="3200" spc="200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ở</a:t>
            </a:r>
            <a:r>
              <a:rPr dirty="0" sz="3200" spc="200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quê</a:t>
            </a:r>
            <a:r>
              <a:rPr dirty="0" sz="3200" spc="200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hương</a:t>
            </a:r>
            <a:r>
              <a:rPr dirty="0" sz="3200" spc="204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em</a:t>
            </a:r>
            <a:r>
              <a:rPr dirty="0" sz="3200" spc="204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hoặc</a:t>
            </a:r>
            <a:r>
              <a:rPr dirty="0" sz="3200" spc="204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501549"/>
                </a:solidFill>
                <a:latin typeface="Arial"/>
                <a:cs typeface="Arial"/>
              </a:rPr>
              <a:t>nơi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em</a:t>
            </a:r>
            <a:r>
              <a:rPr dirty="0" sz="3200" spc="-30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ở</a:t>
            </a:r>
            <a:r>
              <a:rPr dirty="0" sz="3200" spc="-10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và</a:t>
            </a:r>
            <a:r>
              <a:rPr dirty="0" sz="3200" spc="-15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ghi</a:t>
            </a:r>
            <a:r>
              <a:rPr dirty="0" sz="3200" spc="-30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lại</a:t>
            </a:r>
            <a:r>
              <a:rPr dirty="0" sz="3200" spc="-35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những</a:t>
            </a:r>
            <a:r>
              <a:rPr dirty="0" sz="3200" spc="-40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điều</a:t>
            </a:r>
            <a:r>
              <a:rPr dirty="0" sz="3200" spc="-25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em</a:t>
            </a:r>
            <a:r>
              <a:rPr dirty="0" sz="3200" spc="-15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đã</a:t>
            </a:r>
            <a:r>
              <a:rPr dirty="0" sz="3200" spc="-15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quan</a:t>
            </a:r>
            <a:r>
              <a:rPr dirty="0" sz="3200" spc="-50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501549"/>
                </a:solidFill>
                <a:latin typeface="Arial"/>
                <a:cs typeface="Arial"/>
              </a:rPr>
              <a:t>sát</a:t>
            </a:r>
            <a:r>
              <a:rPr dirty="0" sz="3200" spc="-15" b="1">
                <a:solidFill>
                  <a:srgbClr val="501549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501549"/>
                </a:solidFill>
                <a:latin typeface="Arial"/>
                <a:cs typeface="Arial"/>
              </a:rPr>
              <a:t>được. </a:t>
            </a:r>
            <a:r>
              <a:rPr dirty="0" sz="3200" i="1">
                <a:solidFill>
                  <a:srgbClr val="FF0000"/>
                </a:solidFill>
                <a:latin typeface="Arial"/>
                <a:cs typeface="Arial"/>
              </a:rPr>
              <a:t>Gợi</a:t>
            </a:r>
            <a:r>
              <a:rPr dirty="0" sz="3200" spc="-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5" i="1">
                <a:solidFill>
                  <a:srgbClr val="FF0000"/>
                </a:solidFill>
                <a:latin typeface="Arial"/>
                <a:cs typeface="Arial"/>
              </a:rPr>
              <a:t>ý: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ts val="3754"/>
              </a:lnSpc>
            </a:pPr>
            <a:r>
              <a:rPr dirty="0" sz="3200">
                <a:latin typeface="Arial"/>
                <a:cs typeface="Arial"/>
              </a:rPr>
              <a:t>a.</a:t>
            </a:r>
            <a:r>
              <a:rPr dirty="0" sz="3200" spc="-20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Em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đã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quan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sát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cảnh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đẹp</a:t>
            </a:r>
            <a:r>
              <a:rPr dirty="0" sz="3200" spc="-20">
                <a:latin typeface="Arial"/>
                <a:cs typeface="Arial"/>
              </a:rPr>
              <a:t> nào?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58672" y="4349622"/>
            <a:ext cx="8056245" cy="197738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latin typeface="Arial"/>
                <a:cs typeface="Arial"/>
              </a:rPr>
              <a:t>b.</a:t>
            </a:r>
            <a:r>
              <a:rPr dirty="0" sz="3200" spc="-19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Em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đã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quan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sát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cảnh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đẹp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đó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vào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lúc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nào?</a:t>
            </a:r>
            <a:endParaRPr sz="3200">
              <a:latin typeface="Arial"/>
              <a:cs typeface="Arial"/>
            </a:endParaRPr>
          </a:p>
          <a:p>
            <a:pPr marL="328930" indent="-316230">
              <a:lnSpc>
                <a:spcPct val="100000"/>
              </a:lnSpc>
              <a:spcBef>
                <a:spcPts val="5"/>
              </a:spcBef>
              <a:buChar char="–"/>
              <a:tabLst>
                <a:tab pos="328930" algn="l"/>
              </a:tabLst>
            </a:pPr>
            <a:r>
              <a:rPr dirty="0" sz="3200">
                <a:latin typeface="Arial"/>
                <a:cs typeface="Arial"/>
              </a:rPr>
              <a:t>Một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thời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điểm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trong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ngày.</a:t>
            </a:r>
            <a:endParaRPr sz="3200">
              <a:latin typeface="Arial"/>
              <a:cs typeface="Arial"/>
            </a:endParaRPr>
          </a:p>
          <a:p>
            <a:pPr marL="328930" indent="-316230">
              <a:lnSpc>
                <a:spcPct val="100000"/>
              </a:lnSpc>
              <a:buChar char="–"/>
              <a:tabLst>
                <a:tab pos="328930" algn="l"/>
              </a:tabLst>
            </a:pPr>
            <a:r>
              <a:rPr dirty="0" sz="3200">
                <a:latin typeface="Arial"/>
                <a:cs typeface="Arial"/>
              </a:rPr>
              <a:t>Các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thời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điểm</a:t>
            </a:r>
            <a:r>
              <a:rPr dirty="0" sz="3200" spc="-1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khác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nhau.</a:t>
            </a:r>
            <a:endParaRPr sz="3200">
              <a:latin typeface="Arial"/>
              <a:cs typeface="Arial"/>
            </a:endParaRPr>
          </a:p>
          <a:p>
            <a:pPr marL="328930" indent="-316230">
              <a:lnSpc>
                <a:spcPct val="100000"/>
              </a:lnSpc>
              <a:buChar char="–"/>
              <a:tabLst>
                <a:tab pos="328930" algn="l"/>
              </a:tabLst>
            </a:pPr>
            <a:r>
              <a:rPr dirty="0" sz="3200" spc="-50">
                <a:latin typeface="Arial"/>
                <a:cs typeface="Arial"/>
              </a:rPr>
              <a:t>?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1060" y="2792014"/>
            <a:ext cx="10086672" cy="11094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0475" cy="6792464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868" y="74548"/>
            <a:ext cx="11526266" cy="664489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24534" y="931544"/>
            <a:ext cx="10173970" cy="4293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26465" indent="-913765">
              <a:lnSpc>
                <a:spcPct val="100000"/>
              </a:lnSpc>
              <a:spcBef>
                <a:spcPts val="95"/>
              </a:spcBef>
              <a:buAutoNum type="alphaLcPeriod" startAt="3"/>
              <a:tabLst>
                <a:tab pos="926465" algn="l"/>
              </a:tabLst>
            </a:pPr>
            <a:r>
              <a:rPr dirty="0" sz="4000">
                <a:latin typeface="Arial"/>
                <a:cs typeface="Arial"/>
              </a:rPr>
              <a:t>Em</a:t>
            </a:r>
            <a:r>
              <a:rPr dirty="0" sz="4000" spc="-5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đã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quan</a:t>
            </a:r>
            <a:r>
              <a:rPr dirty="0" sz="4000" spc="-4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sát</a:t>
            </a:r>
            <a:r>
              <a:rPr dirty="0" sz="4000" spc="-7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theo</a:t>
            </a:r>
            <a:r>
              <a:rPr dirty="0" sz="4000" spc="-5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trình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tự</a:t>
            </a:r>
            <a:r>
              <a:rPr dirty="0" sz="4000" spc="-60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nào?</a:t>
            </a:r>
            <a:endParaRPr sz="4000">
              <a:latin typeface="Arial"/>
              <a:cs typeface="Arial"/>
            </a:endParaRPr>
          </a:p>
          <a:p>
            <a:pPr lvl="1" marL="926465" indent="-913765">
              <a:lnSpc>
                <a:spcPct val="100000"/>
              </a:lnSpc>
              <a:buChar char="–"/>
              <a:tabLst>
                <a:tab pos="926465" algn="l"/>
              </a:tabLst>
            </a:pPr>
            <a:r>
              <a:rPr dirty="0" sz="4000">
                <a:latin typeface="Arial"/>
                <a:cs typeface="Arial"/>
              </a:rPr>
              <a:t>Từ</a:t>
            </a:r>
            <a:r>
              <a:rPr dirty="0" sz="4000" spc="-4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xa</a:t>
            </a:r>
            <a:r>
              <a:rPr dirty="0" sz="4000" spc="-4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đến</a:t>
            </a:r>
            <a:r>
              <a:rPr dirty="0" sz="4000" spc="-30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gần.</a:t>
            </a:r>
            <a:endParaRPr sz="4000">
              <a:latin typeface="Arial"/>
              <a:cs typeface="Arial"/>
            </a:endParaRPr>
          </a:p>
          <a:p>
            <a:pPr lvl="1" marL="926465" indent="-913765">
              <a:lnSpc>
                <a:spcPct val="100000"/>
              </a:lnSpc>
              <a:buChar char="–"/>
              <a:tabLst>
                <a:tab pos="926465" algn="l"/>
              </a:tabLst>
            </a:pPr>
            <a:r>
              <a:rPr dirty="0" sz="4000">
                <a:latin typeface="Arial"/>
                <a:cs typeface="Arial"/>
              </a:rPr>
              <a:t>Từ</a:t>
            </a:r>
            <a:r>
              <a:rPr dirty="0" sz="4000" spc="-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ngoài</a:t>
            </a:r>
            <a:r>
              <a:rPr dirty="0" sz="4000" spc="-5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vào</a:t>
            </a:r>
            <a:r>
              <a:rPr dirty="0" sz="4000" spc="-60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trong.</a:t>
            </a:r>
            <a:endParaRPr sz="4000">
              <a:latin typeface="Arial"/>
              <a:cs typeface="Arial"/>
            </a:endParaRPr>
          </a:p>
          <a:p>
            <a:pPr lvl="1" marL="926465" indent="-913765">
              <a:lnSpc>
                <a:spcPct val="100000"/>
              </a:lnSpc>
              <a:buChar char="–"/>
              <a:tabLst>
                <a:tab pos="926465" algn="l"/>
              </a:tabLst>
            </a:pPr>
            <a:r>
              <a:rPr dirty="0" sz="4000">
                <a:latin typeface="Arial"/>
                <a:cs typeface="Arial"/>
              </a:rPr>
              <a:t>Từ</a:t>
            </a:r>
            <a:r>
              <a:rPr dirty="0" sz="4000" spc="-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trên</a:t>
            </a:r>
            <a:r>
              <a:rPr dirty="0" sz="4000" spc="-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xuống</a:t>
            </a:r>
            <a:r>
              <a:rPr dirty="0" sz="4000" spc="-45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dưới.</a:t>
            </a:r>
            <a:endParaRPr sz="4000">
              <a:latin typeface="Arial"/>
              <a:cs typeface="Arial"/>
            </a:endParaRPr>
          </a:p>
          <a:p>
            <a:pPr lvl="1" marL="926465" indent="-913765">
              <a:lnSpc>
                <a:spcPct val="100000"/>
              </a:lnSpc>
              <a:spcBef>
                <a:spcPts val="5"/>
              </a:spcBef>
              <a:buChar char="–"/>
              <a:tabLst>
                <a:tab pos="926465" algn="l"/>
              </a:tabLst>
            </a:pPr>
            <a:r>
              <a:rPr dirty="0" sz="4000" spc="-50">
                <a:latin typeface="Arial"/>
                <a:cs typeface="Arial"/>
              </a:rPr>
              <a:t>?</a:t>
            </a:r>
            <a:endParaRPr sz="4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tabLst>
                <a:tab pos="926465" algn="l"/>
              </a:tabLst>
            </a:pPr>
            <a:r>
              <a:rPr dirty="0" sz="4000" spc="-25">
                <a:latin typeface="Arial"/>
                <a:cs typeface="Arial"/>
              </a:rPr>
              <a:t>d.</a:t>
            </a:r>
            <a:r>
              <a:rPr dirty="0" sz="4000">
                <a:latin typeface="Arial"/>
                <a:cs typeface="Arial"/>
              </a:rPr>
              <a:t>	Em</a:t>
            </a:r>
            <a:r>
              <a:rPr dirty="0" sz="4000" spc="2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đã</a:t>
            </a:r>
            <a:r>
              <a:rPr dirty="0" sz="4000" spc="4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sử</a:t>
            </a:r>
            <a:r>
              <a:rPr dirty="0" sz="4000" spc="2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dụng</a:t>
            </a:r>
            <a:r>
              <a:rPr dirty="0" sz="4000" spc="2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những</a:t>
            </a:r>
            <a:r>
              <a:rPr dirty="0" sz="4000" spc="4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giác</a:t>
            </a:r>
            <a:r>
              <a:rPr dirty="0" sz="4000" spc="3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quan</a:t>
            </a:r>
            <a:r>
              <a:rPr dirty="0" sz="4000" spc="4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nào</a:t>
            </a:r>
            <a:r>
              <a:rPr dirty="0" sz="4000" spc="35">
                <a:latin typeface="Arial"/>
                <a:cs typeface="Arial"/>
              </a:rPr>
              <a:t> </a:t>
            </a:r>
            <a:r>
              <a:rPr dirty="0" sz="4000" spc="-25">
                <a:latin typeface="Arial"/>
                <a:cs typeface="Arial"/>
              </a:rPr>
              <a:t>để </a:t>
            </a:r>
            <a:r>
              <a:rPr dirty="0" sz="4000">
                <a:latin typeface="Arial"/>
                <a:cs typeface="Arial"/>
              </a:rPr>
              <a:t>quan</a:t>
            </a:r>
            <a:r>
              <a:rPr dirty="0" sz="4000" spc="-90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sát?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1693164" y="169163"/>
            <a:ext cx="8585200" cy="1170940"/>
          </a:xfrm>
          <a:custGeom>
            <a:avLst/>
            <a:gdLst/>
            <a:ahLst/>
            <a:cxnLst/>
            <a:rect l="l" t="t" r="r" b="b"/>
            <a:pathLst>
              <a:path w="8585200" h="1170940">
                <a:moveTo>
                  <a:pt x="8389619" y="0"/>
                </a:moveTo>
                <a:lnTo>
                  <a:pt x="195072" y="0"/>
                </a:lnTo>
                <a:lnTo>
                  <a:pt x="150356" y="5154"/>
                </a:lnTo>
                <a:lnTo>
                  <a:pt x="109301" y="19834"/>
                </a:lnTo>
                <a:lnTo>
                  <a:pt x="73080" y="42867"/>
                </a:lnTo>
                <a:lnTo>
                  <a:pt x="42867" y="73080"/>
                </a:lnTo>
                <a:lnTo>
                  <a:pt x="19834" y="109301"/>
                </a:lnTo>
                <a:lnTo>
                  <a:pt x="5154" y="150356"/>
                </a:lnTo>
                <a:lnTo>
                  <a:pt x="0" y="195071"/>
                </a:lnTo>
                <a:lnTo>
                  <a:pt x="0" y="975359"/>
                </a:lnTo>
                <a:lnTo>
                  <a:pt x="5154" y="1020075"/>
                </a:lnTo>
                <a:lnTo>
                  <a:pt x="19834" y="1061130"/>
                </a:lnTo>
                <a:lnTo>
                  <a:pt x="42867" y="1097351"/>
                </a:lnTo>
                <a:lnTo>
                  <a:pt x="73080" y="1127564"/>
                </a:lnTo>
                <a:lnTo>
                  <a:pt x="109301" y="1150597"/>
                </a:lnTo>
                <a:lnTo>
                  <a:pt x="150356" y="1165277"/>
                </a:lnTo>
                <a:lnTo>
                  <a:pt x="195072" y="1170431"/>
                </a:lnTo>
                <a:lnTo>
                  <a:pt x="8389619" y="1170431"/>
                </a:lnTo>
                <a:lnTo>
                  <a:pt x="8434335" y="1165277"/>
                </a:lnTo>
                <a:lnTo>
                  <a:pt x="8475390" y="1150597"/>
                </a:lnTo>
                <a:lnTo>
                  <a:pt x="8511611" y="1127564"/>
                </a:lnTo>
                <a:lnTo>
                  <a:pt x="8541824" y="1097351"/>
                </a:lnTo>
                <a:lnTo>
                  <a:pt x="8564857" y="1061130"/>
                </a:lnTo>
                <a:lnTo>
                  <a:pt x="8579537" y="1020075"/>
                </a:lnTo>
                <a:lnTo>
                  <a:pt x="8584692" y="975359"/>
                </a:lnTo>
                <a:lnTo>
                  <a:pt x="8584692" y="195071"/>
                </a:lnTo>
                <a:lnTo>
                  <a:pt x="8579537" y="150356"/>
                </a:lnTo>
                <a:lnTo>
                  <a:pt x="8564857" y="109301"/>
                </a:lnTo>
                <a:lnTo>
                  <a:pt x="8541824" y="73080"/>
                </a:lnTo>
                <a:lnTo>
                  <a:pt x="8511611" y="42867"/>
                </a:lnTo>
                <a:lnTo>
                  <a:pt x="8475390" y="19834"/>
                </a:lnTo>
                <a:lnTo>
                  <a:pt x="8434335" y="5154"/>
                </a:lnTo>
                <a:lnTo>
                  <a:pt x="83896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511175">
              <a:lnSpc>
                <a:spcPct val="100000"/>
              </a:lnSpc>
              <a:spcBef>
                <a:spcPts val="105"/>
              </a:spcBef>
            </a:pPr>
            <a:r>
              <a:rPr dirty="0" sz="5600" spc="-415" b="0">
                <a:latin typeface="Arial"/>
                <a:cs typeface="Arial"/>
              </a:rPr>
              <a:t>Thứ</a:t>
            </a:r>
            <a:r>
              <a:rPr dirty="0" sz="5600" spc="-310" b="0">
                <a:latin typeface="Arial"/>
                <a:cs typeface="Arial"/>
              </a:rPr>
              <a:t> </a:t>
            </a:r>
            <a:r>
              <a:rPr dirty="0" sz="5600" spc="-1745" b="0">
                <a:latin typeface="Arial"/>
                <a:cs typeface="Arial"/>
              </a:rPr>
              <a:t>……</a:t>
            </a:r>
            <a:r>
              <a:rPr dirty="0" sz="5600" spc="-290" b="0">
                <a:latin typeface="Arial"/>
                <a:cs typeface="Arial"/>
              </a:rPr>
              <a:t> </a:t>
            </a:r>
            <a:r>
              <a:rPr dirty="0" sz="5600" spc="-409" b="0">
                <a:latin typeface="Arial"/>
                <a:cs typeface="Arial"/>
              </a:rPr>
              <a:t>ngày</a:t>
            </a:r>
            <a:r>
              <a:rPr dirty="0" sz="5600" spc="-280" b="0">
                <a:latin typeface="Arial"/>
                <a:cs typeface="Arial"/>
              </a:rPr>
              <a:t> </a:t>
            </a:r>
            <a:r>
              <a:rPr dirty="0" sz="5600" spc="-969" b="0">
                <a:latin typeface="Arial"/>
                <a:cs typeface="Arial"/>
              </a:rPr>
              <a:t>….</a:t>
            </a:r>
            <a:r>
              <a:rPr dirty="0" sz="5600" spc="-285" b="0">
                <a:latin typeface="Arial"/>
                <a:cs typeface="Arial"/>
              </a:rPr>
              <a:t> </a:t>
            </a:r>
            <a:r>
              <a:rPr dirty="0" sz="5600" spc="-204" b="0">
                <a:latin typeface="Arial"/>
                <a:cs typeface="Arial"/>
              </a:rPr>
              <a:t>tháng</a:t>
            </a:r>
            <a:r>
              <a:rPr dirty="0" sz="5600" spc="-300" b="0">
                <a:latin typeface="Arial"/>
                <a:cs typeface="Arial"/>
              </a:rPr>
              <a:t> </a:t>
            </a:r>
            <a:r>
              <a:rPr dirty="0" sz="5600" spc="-969" b="0">
                <a:latin typeface="Arial"/>
                <a:cs typeface="Arial"/>
              </a:rPr>
              <a:t>….</a:t>
            </a:r>
            <a:r>
              <a:rPr dirty="0" sz="5600" spc="-285" b="0">
                <a:latin typeface="Arial"/>
                <a:cs typeface="Arial"/>
              </a:rPr>
              <a:t> </a:t>
            </a:r>
            <a:r>
              <a:rPr dirty="0" sz="5600" spc="-580" b="0">
                <a:latin typeface="Arial"/>
                <a:cs typeface="Arial"/>
              </a:rPr>
              <a:t>năm….</a:t>
            </a:r>
            <a:endParaRPr sz="56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1872" y="1493518"/>
            <a:ext cx="9668256" cy="524865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868" y="74548"/>
            <a:ext cx="11526266" cy="66448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58672" y="446989"/>
            <a:ext cx="10133965" cy="1002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  <a:tabLst>
                <a:tab pos="537845" algn="l"/>
                <a:tab pos="1075055" algn="l"/>
                <a:tab pos="1915795" algn="l"/>
                <a:tab pos="2397760" algn="l"/>
                <a:tab pos="2946400" algn="l"/>
                <a:tab pos="4015104" algn="l"/>
                <a:tab pos="4895850" algn="l"/>
                <a:tab pos="5964555" algn="l"/>
                <a:tab pos="7054215" algn="l"/>
                <a:tab pos="7895590" algn="l"/>
                <a:tab pos="8962390" algn="l"/>
                <a:tab pos="9692640" algn="l"/>
              </a:tabLst>
            </a:pPr>
            <a:r>
              <a:rPr dirty="0" sz="3200" spc="-25" b="0">
                <a:latin typeface="Arial"/>
                <a:cs typeface="Arial"/>
              </a:rPr>
              <a:t>e.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50" b="0">
                <a:latin typeface="Arial"/>
                <a:cs typeface="Arial"/>
              </a:rPr>
              <a:t>Ở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25" b="0">
                <a:latin typeface="Arial"/>
                <a:cs typeface="Arial"/>
              </a:rPr>
              <a:t>mỗi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25" b="0">
                <a:latin typeface="Arial"/>
                <a:cs typeface="Arial"/>
              </a:rPr>
              <a:t>vị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25" b="0">
                <a:latin typeface="Arial"/>
                <a:cs typeface="Arial"/>
              </a:rPr>
              <a:t>trí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20" b="0">
                <a:latin typeface="Arial"/>
                <a:cs typeface="Arial"/>
              </a:rPr>
              <a:t>hoặc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20" b="0">
                <a:latin typeface="Arial"/>
                <a:cs typeface="Arial"/>
              </a:rPr>
              <a:t>thời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20" b="0">
                <a:latin typeface="Arial"/>
                <a:cs typeface="Arial"/>
              </a:rPr>
              <a:t>điểm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20" b="0">
                <a:latin typeface="Arial"/>
                <a:cs typeface="Arial"/>
              </a:rPr>
              <a:t>quan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20" b="0">
                <a:latin typeface="Arial"/>
                <a:cs typeface="Arial"/>
              </a:rPr>
              <a:t>sát,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20" b="0">
                <a:latin typeface="Arial"/>
                <a:cs typeface="Arial"/>
              </a:rPr>
              <a:t>cảnh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25" b="0">
                <a:latin typeface="Arial"/>
                <a:cs typeface="Arial"/>
              </a:rPr>
              <a:t>vật</a:t>
            </a:r>
            <a:r>
              <a:rPr dirty="0" sz="3200" b="0">
                <a:latin typeface="Arial"/>
                <a:cs typeface="Arial"/>
              </a:rPr>
              <a:t>	</a:t>
            </a:r>
            <a:r>
              <a:rPr dirty="0" sz="3200" spc="-25" b="0">
                <a:latin typeface="Arial"/>
                <a:cs typeface="Arial"/>
              </a:rPr>
              <a:t>có </a:t>
            </a:r>
            <a:r>
              <a:rPr dirty="0" sz="3200" b="0">
                <a:latin typeface="Arial"/>
                <a:cs typeface="Arial"/>
              </a:rPr>
              <a:t>những</a:t>
            </a:r>
            <a:r>
              <a:rPr dirty="0" sz="3200" spc="-45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đặc</a:t>
            </a:r>
            <a:r>
              <a:rPr dirty="0" sz="3200" spc="-3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điểm</a:t>
            </a:r>
            <a:r>
              <a:rPr dirty="0" sz="3200" spc="-3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gì</a:t>
            </a:r>
            <a:r>
              <a:rPr dirty="0" sz="3200" spc="-190" b="0">
                <a:latin typeface="Arial"/>
                <a:cs typeface="Arial"/>
              </a:rPr>
              <a:t> </a:t>
            </a:r>
            <a:r>
              <a:rPr dirty="0" sz="3200" b="0">
                <a:latin typeface="Arial"/>
                <a:cs typeface="Arial"/>
              </a:rPr>
              <a:t>nổi</a:t>
            </a:r>
            <a:r>
              <a:rPr dirty="0" sz="3200" spc="-25" b="0">
                <a:latin typeface="Arial"/>
                <a:cs typeface="Arial"/>
              </a:rPr>
              <a:t> bật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3332" y="1630679"/>
            <a:ext cx="9165336" cy="48082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869" y="74548"/>
            <a:ext cx="11526266" cy="66448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97966" rIns="0" bIns="0" rtlCol="0" vert="horz">
            <a:spAutoFit/>
          </a:bodyPr>
          <a:lstStyle/>
          <a:p>
            <a:pPr marL="2792095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0000"/>
                </a:solidFill>
              </a:rPr>
              <a:t>LÀM</a:t>
            </a:r>
            <a:r>
              <a:rPr dirty="0" spc="-35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VÀO</a:t>
            </a:r>
            <a:r>
              <a:rPr dirty="0" spc="-35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VỞ</a:t>
            </a:r>
            <a:r>
              <a:rPr dirty="0" spc="-35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BÀI</a:t>
            </a:r>
            <a:r>
              <a:rPr dirty="0" spc="-35">
                <a:solidFill>
                  <a:srgbClr val="FF0000"/>
                </a:solidFill>
              </a:rPr>
              <a:t> </a:t>
            </a:r>
            <a:r>
              <a:rPr dirty="0" spc="-25">
                <a:solidFill>
                  <a:srgbClr val="FF0000"/>
                </a:solidFill>
              </a:rPr>
              <a:t>TẬP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7511" y="1252727"/>
            <a:ext cx="3294888" cy="505358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51021" y="450087"/>
            <a:ext cx="1784857" cy="105102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48273" y="415798"/>
            <a:ext cx="2254440" cy="119110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577" y="137032"/>
            <a:ext cx="11596370" cy="64482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78433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/>
              <a:t>Nói</a:t>
            </a:r>
            <a:r>
              <a:rPr dirty="0" spc="-15"/>
              <a:t> </a:t>
            </a:r>
            <a:r>
              <a:rPr dirty="0"/>
              <a:t>2</a:t>
            </a:r>
            <a:r>
              <a:rPr dirty="0" spc="-20"/>
              <a:t> </a:t>
            </a:r>
            <a:r>
              <a:rPr dirty="0"/>
              <a:t>–</a:t>
            </a:r>
            <a:r>
              <a:rPr dirty="0" spc="-25"/>
              <a:t> </a:t>
            </a:r>
            <a:r>
              <a:rPr dirty="0"/>
              <a:t>3</a:t>
            </a:r>
            <a:r>
              <a:rPr dirty="0" spc="-20"/>
              <a:t> </a:t>
            </a:r>
            <a:r>
              <a:rPr dirty="0"/>
              <a:t>câu</a:t>
            </a:r>
            <a:r>
              <a:rPr dirty="0" spc="-15"/>
              <a:t> </a:t>
            </a:r>
            <a:r>
              <a:rPr dirty="0"/>
              <a:t>thể</a:t>
            </a:r>
            <a:r>
              <a:rPr dirty="0" spc="-20"/>
              <a:t> </a:t>
            </a:r>
            <a:r>
              <a:rPr dirty="0"/>
              <a:t>hiện</a:t>
            </a:r>
            <a:r>
              <a:rPr dirty="0" spc="-15"/>
              <a:t> </a:t>
            </a:r>
            <a:r>
              <a:rPr dirty="0"/>
              <a:t>tình</a:t>
            </a:r>
            <a:r>
              <a:rPr dirty="0" spc="-15"/>
              <a:t> </a:t>
            </a:r>
            <a:r>
              <a:rPr dirty="0"/>
              <a:t>cảm,</a:t>
            </a:r>
            <a:r>
              <a:rPr dirty="0" spc="-20"/>
              <a:t> </a:t>
            </a:r>
            <a:r>
              <a:rPr dirty="0"/>
              <a:t>cảm</a:t>
            </a:r>
            <a:r>
              <a:rPr dirty="0" spc="-30"/>
              <a:t> </a:t>
            </a:r>
            <a:r>
              <a:rPr dirty="0"/>
              <a:t>xúc</a:t>
            </a:r>
            <a:r>
              <a:rPr dirty="0" spc="-15"/>
              <a:t> </a:t>
            </a:r>
            <a:r>
              <a:rPr dirty="0"/>
              <a:t>của</a:t>
            </a:r>
            <a:r>
              <a:rPr dirty="0" spc="-20"/>
              <a:t> </a:t>
            </a:r>
            <a:r>
              <a:rPr dirty="0" spc="-25"/>
              <a:t>em </a:t>
            </a:r>
            <a:r>
              <a:rPr dirty="0"/>
              <a:t>về</a:t>
            </a:r>
            <a:r>
              <a:rPr dirty="0" spc="-10"/>
              <a:t> </a:t>
            </a:r>
            <a:r>
              <a:rPr dirty="0"/>
              <a:t>một</a:t>
            </a:r>
            <a:r>
              <a:rPr dirty="0" spc="-10"/>
              <a:t> </a:t>
            </a:r>
            <a:r>
              <a:rPr dirty="0"/>
              <a:t>nhân</a:t>
            </a:r>
            <a:r>
              <a:rPr dirty="0" spc="-5"/>
              <a:t> </a:t>
            </a:r>
            <a:r>
              <a:rPr dirty="0"/>
              <a:t>vật</a:t>
            </a:r>
            <a:r>
              <a:rPr dirty="0" spc="-10"/>
              <a:t> </a:t>
            </a:r>
            <a:r>
              <a:rPr dirty="0"/>
              <a:t>trong</a:t>
            </a:r>
            <a:r>
              <a:rPr dirty="0" spc="-5"/>
              <a:t> </a:t>
            </a:r>
            <a:r>
              <a:rPr dirty="0"/>
              <a:t>phim</a:t>
            </a:r>
            <a:r>
              <a:rPr dirty="0" spc="-10"/>
              <a:t> </a:t>
            </a:r>
            <a:r>
              <a:rPr dirty="0"/>
              <a:t>hoạt</a:t>
            </a:r>
            <a:r>
              <a:rPr dirty="0" spc="-5"/>
              <a:t> </a:t>
            </a:r>
            <a:r>
              <a:rPr dirty="0"/>
              <a:t>hình</a:t>
            </a:r>
            <a:r>
              <a:rPr dirty="0" spc="-10"/>
              <a:t> </a:t>
            </a:r>
            <a:r>
              <a:rPr dirty="0"/>
              <a:t>đã</a:t>
            </a:r>
            <a:r>
              <a:rPr dirty="0" spc="-5"/>
              <a:t> </a:t>
            </a:r>
            <a:r>
              <a:rPr dirty="0" spc="-20"/>
              <a:t>xem.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7420" y="2307335"/>
            <a:ext cx="7248144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8577" y="137032"/>
            <a:ext cx="11596370" cy="644829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01064" y="1095247"/>
            <a:ext cx="10269855" cy="442722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 b="1">
                <a:solidFill>
                  <a:srgbClr val="FF0000"/>
                </a:solidFill>
                <a:latin typeface="Arial"/>
                <a:cs typeface="Arial"/>
              </a:rPr>
              <a:t>MẪU:</a:t>
            </a:r>
            <a:endParaRPr sz="3200">
              <a:latin typeface="Arial"/>
              <a:cs typeface="Arial"/>
            </a:endParaRPr>
          </a:p>
          <a:p>
            <a:pPr algn="just" marL="12700" indent="914400">
              <a:lnSpc>
                <a:spcPct val="100000"/>
              </a:lnSpc>
            </a:pPr>
            <a:r>
              <a:rPr dirty="0" sz="3200" b="1">
                <a:latin typeface="Arial"/>
                <a:cs typeface="Arial"/>
              </a:rPr>
              <a:t>Bộ</a:t>
            </a:r>
            <a:r>
              <a:rPr dirty="0" sz="3200" spc="2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phim</a:t>
            </a:r>
            <a:r>
              <a:rPr dirty="0" sz="3200" spc="30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hoạt</a:t>
            </a:r>
            <a:r>
              <a:rPr dirty="0" sz="3200" spc="2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hình</a:t>
            </a:r>
            <a:r>
              <a:rPr dirty="0" sz="3200" spc="31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về</a:t>
            </a:r>
            <a:r>
              <a:rPr dirty="0" sz="3200" spc="29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chú</a:t>
            </a:r>
            <a:r>
              <a:rPr dirty="0" sz="3200" spc="30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mèo</a:t>
            </a:r>
            <a:r>
              <a:rPr dirty="0" sz="3200" spc="30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máy</a:t>
            </a:r>
            <a:r>
              <a:rPr dirty="0" sz="3200" spc="310" b="1">
                <a:latin typeface="Arial"/>
                <a:cs typeface="Arial"/>
              </a:rPr>
              <a:t> </a:t>
            </a:r>
            <a:r>
              <a:rPr dirty="0" sz="3200" spc="-10" b="1">
                <a:latin typeface="Arial"/>
                <a:cs typeface="Arial"/>
              </a:rPr>
              <a:t>Đô-</a:t>
            </a:r>
            <a:r>
              <a:rPr dirty="0" sz="3200" spc="-20" b="1">
                <a:latin typeface="Arial"/>
                <a:cs typeface="Arial"/>
              </a:rPr>
              <a:t>rê-</a:t>
            </a:r>
            <a:r>
              <a:rPr dirty="0" sz="3200" spc="-25" b="1">
                <a:latin typeface="Arial"/>
                <a:cs typeface="Arial"/>
              </a:rPr>
              <a:t>mon</a:t>
            </a:r>
            <a:endParaRPr sz="32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85"/>
              </a:spcBef>
            </a:pPr>
            <a:r>
              <a:rPr dirty="0" sz="3200" b="1">
                <a:latin typeface="Arial"/>
                <a:cs typeface="Arial"/>
              </a:rPr>
              <a:t>đã</a:t>
            </a:r>
            <a:r>
              <a:rPr dirty="0" sz="3200" spc="434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rất</a:t>
            </a:r>
            <a:r>
              <a:rPr dirty="0" sz="3200" spc="434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nổi</a:t>
            </a:r>
            <a:r>
              <a:rPr dirty="0" sz="3200" spc="4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tiếng.</a:t>
            </a:r>
            <a:r>
              <a:rPr dirty="0" sz="3200" spc="434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Trong</a:t>
            </a:r>
            <a:r>
              <a:rPr dirty="0" sz="3200" spc="4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phim,</a:t>
            </a:r>
            <a:r>
              <a:rPr dirty="0" sz="3200" spc="4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em</a:t>
            </a:r>
            <a:r>
              <a:rPr dirty="0" sz="3200" spc="434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rất</a:t>
            </a:r>
            <a:r>
              <a:rPr dirty="0" sz="3200" spc="45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yêu</a:t>
            </a:r>
            <a:r>
              <a:rPr dirty="0" sz="3200" spc="434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mến</a:t>
            </a:r>
            <a:r>
              <a:rPr dirty="0" sz="3200" spc="440" b="1">
                <a:latin typeface="Arial"/>
                <a:cs typeface="Arial"/>
              </a:rPr>
              <a:t> </a:t>
            </a:r>
            <a:r>
              <a:rPr dirty="0" sz="3200" spc="-20" b="1">
                <a:latin typeface="Arial"/>
                <a:cs typeface="Arial"/>
              </a:rPr>
              <a:t>nhân </a:t>
            </a:r>
            <a:r>
              <a:rPr dirty="0" sz="3200" b="1">
                <a:latin typeface="Arial"/>
                <a:cs typeface="Arial"/>
              </a:rPr>
              <a:t>vật</a:t>
            </a:r>
            <a:r>
              <a:rPr dirty="0" sz="3200" spc="245" b="1">
                <a:latin typeface="Arial"/>
                <a:cs typeface="Arial"/>
              </a:rPr>
              <a:t> </a:t>
            </a:r>
            <a:r>
              <a:rPr dirty="0" sz="3200" spc="-20" b="1">
                <a:latin typeface="Arial"/>
                <a:cs typeface="Arial"/>
              </a:rPr>
              <a:t>Xu-</a:t>
            </a:r>
            <a:r>
              <a:rPr dirty="0" sz="3200" b="1">
                <a:latin typeface="Arial"/>
                <a:cs typeface="Arial"/>
              </a:rPr>
              <a:t>ka.</a:t>
            </a:r>
            <a:r>
              <a:rPr dirty="0" sz="3200" spc="2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Một</a:t>
            </a:r>
            <a:r>
              <a:rPr dirty="0" sz="3200" spc="2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cô</a:t>
            </a:r>
            <a:r>
              <a:rPr dirty="0" sz="3200" spc="2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bé</a:t>
            </a:r>
            <a:r>
              <a:rPr dirty="0" sz="3200" spc="229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duyên</a:t>
            </a:r>
            <a:r>
              <a:rPr dirty="0" sz="3200" spc="229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dáng</a:t>
            </a:r>
            <a:r>
              <a:rPr dirty="0" sz="3200" spc="2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và</a:t>
            </a:r>
            <a:r>
              <a:rPr dirty="0" sz="3200" spc="2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dễ</a:t>
            </a:r>
            <a:r>
              <a:rPr dirty="0" sz="3200" spc="229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thương.</a:t>
            </a:r>
            <a:r>
              <a:rPr dirty="0" sz="3200" spc="229" b="1">
                <a:latin typeface="Arial"/>
                <a:cs typeface="Arial"/>
              </a:rPr>
              <a:t> </a:t>
            </a:r>
            <a:r>
              <a:rPr dirty="0" sz="3200" spc="-25" b="1">
                <a:latin typeface="Arial"/>
                <a:cs typeface="Arial"/>
              </a:rPr>
              <a:t>Xu- </a:t>
            </a:r>
            <a:r>
              <a:rPr dirty="0" sz="3200" b="1">
                <a:latin typeface="Arial"/>
                <a:cs typeface="Arial"/>
              </a:rPr>
              <a:t>ka</a:t>
            </a:r>
            <a:r>
              <a:rPr dirty="0" sz="3200" spc="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là</a:t>
            </a:r>
            <a:r>
              <a:rPr dirty="0" sz="3200" spc="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bạn</a:t>
            </a:r>
            <a:r>
              <a:rPr dirty="0" sz="3200" spc="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cùng</a:t>
            </a:r>
            <a:r>
              <a:rPr dirty="0" sz="3200" spc="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lớp</a:t>
            </a:r>
            <a:r>
              <a:rPr dirty="0" sz="3200" spc="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25" b="1">
                <a:latin typeface="Arial"/>
                <a:cs typeface="Arial"/>
              </a:rPr>
              <a:t> </a:t>
            </a:r>
            <a:r>
              <a:rPr dirty="0" sz="3200" spc="-10" b="1">
                <a:latin typeface="Arial"/>
                <a:cs typeface="Arial"/>
              </a:rPr>
              <a:t>Nô-bi-</a:t>
            </a:r>
            <a:r>
              <a:rPr dirty="0" sz="3200" b="1">
                <a:latin typeface="Arial"/>
                <a:cs typeface="Arial"/>
              </a:rPr>
              <a:t>ta.</a:t>
            </a:r>
            <a:r>
              <a:rPr dirty="0" sz="3200" spc="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Cô</a:t>
            </a:r>
            <a:r>
              <a:rPr dirty="0" sz="3200" spc="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bạn</a:t>
            </a:r>
            <a:r>
              <a:rPr dirty="0" sz="3200" spc="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vừa</a:t>
            </a:r>
            <a:r>
              <a:rPr dirty="0" sz="3200" spc="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học</a:t>
            </a:r>
            <a:r>
              <a:rPr dirty="0" sz="3200" spc="30" b="1">
                <a:latin typeface="Arial"/>
                <a:cs typeface="Arial"/>
              </a:rPr>
              <a:t> </a:t>
            </a:r>
            <a:r>
              <a:rPr dirty="0" sz="3200" spc="-20" b="1">
                <a:latin typeface="Arial"/>
                <a:cs typeface="Arial"/>
              </a:rPr>
              <a:t>giỏi </a:t>
            </a:r>
            <a:r>
              <a:rPr dirty="0" sz="3200" b="1">
                <a:latin typeface="Arial"/>
                <a:cs typeface="Arial"/>
              </a:rPr>
              <a:t>lại</a:t>
            </a:r>
            <a:r>
              <a:rPr dirty="0" sz="3200" spc="28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xinh</a:t>
            </a:r>
            <a:r>
              <a:rPr dirty="0" sz="3200" spc="28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xắn.</a:t>
            </a:r>
            <a:r>
              <a:rPr dirty="0" sz="3200" spc="2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Các</a:t>
            </a:r>
            <a:r>
              <a:rPr dirty="0" sz="3200" spc="2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bạn</a:t>
            </a:r>
            <a:r>
              <a:rPr dirty="0" sz="3200" spc="26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trong</a:t>
            </a:r>
            <a:r>
              <a:rPr dirty="0" sz="3200" spc="30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lớp</a:t>
            </a:r>
            <a:r>
              <a:rPr dirty="0" sz="3200" spc="29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đều</a:t>
            </a:r>
            <a:r>
              <a:rPr dirty="0" sz="3200" spc="27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yêu</a:t>
            </a:r>
            <a:r>
              <a:rPr dirty="0" sz="3200" spc="29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mến</a:t>
            </a:r>
            <a:r>
              <a:rPr dirty="0" sz="3200" spc="300" b="1">
                <a:latin typeface="Arial"/>
                <a:cs typeface="Arial"/>
              </a:rPr>
              <a:t> </a:t>
            </a:r>
            <a:r>
              <a:rPr dirty="0" sz="3200" spc="-10" b="1">
                <a:latin typeface="Arial"/>
                <a:cs typeface="Arial"/>
              </a:rPr>
              <a:t>Xu-</a:t>
            </a:r>
            <a:r>
              <a:rPr dirty="0" sz="3200" spc="-25" b="1">
                <a:latin typeface="Arial"/>
                <a:cs typeface="Arial"/>
              </a:rPr>
              <a:t>ka. </a:t>
            </a:r>
            <a:r>
              <a:rPr dirty="0" sz="3200" b="1">
                <a:latin typeface="Arial"/>
                <a:cs typeface="Arial"/>
              </a:rPr>
              <a:t>Đặc</a:t>
            </a:r>
            <a:r>
              <a:rPr dirty="0" sz="3200" spc="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biệt,</a:t>
            </a:r>
            <a:r>
              <a:rPr dirty="0" sz="3200" spc="40" b="1">
                <a:latin typeface="Arial"/>
                <a:cs typeface="Arial"/>
              </a:rPr>
              <a:t> </a:t>
            </a:r>
            <a:r>
              <a:rPr dirty="0" sz="3200" spc="-10" b="1">
                <a:latin typeface="Arial"/>
                <a:cs typeface="Arial"/>
              </a:rPr>
              <a:t>Xu-</a:t>
            </a:r>
            <a:r>
              <a:rPr dirty="0" sz="3200" b="1">
                <a:latin typeface="Arial"/>
                <a:cs typeface="Arial"/>
              </a:rPr>
              <a:t>ka</a:t>
            </a:r>
            <a:r>
              <a:rPr dirty="0" sz="3200" spc="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còn</a:t>
            </a:r>
            <a:r>
              <a:rPr dirty="0" sz="3200" spc="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yêu</a:t>
            </a:r>
            <a:r>
              <a:rPr dirty="0" sz="3200" spc="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thích</a:t>
            </a:r>
            <a:r>
              <a:rPr dirty="0" sz="3200" spc="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nấu</a:t>
            </a:r>
            <a:r>
              <a:rPr dirty="0" sz="3200" spc="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ăn.</a:t>
            </a:r>
            <a:r>
              <a:rPr dirty="0" sz="3200" spc="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Những</a:t>
            </a:r>
            <a:r>
              <a:rPr dirty="0" sz="3200" spc="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món</a:t>
            </a:r>
            <a:r>
              <a:rPr dirty="0" sz="3200" spc="35" b="1">
                <a:latin typeface="Arial"/>
                <a:cs typeface="Arial"/>
              </a:rPr>
              <a:t> </a:t>
            </a:r>
            <a:r>
              <a:rPr dirty="0" sz="3200" spc="-25" b="1">
                <a:latin typeface="Arial"/>
                <a:cs typeface="Arial"/>
              </a:rPr>
              <a:t>ăn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6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cô</a:t>
            </a:r>
            <a:r>
              <a:rPr dirty="0" sz="3200" spc="6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được</a:t>
            </a:r>
            <a:r>
              <a:rPr dirty="0" sz="3200" spc="6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bạn</a:t>
            </a:r>
            <a:r>
              <a:rPr dirty="0" sz="3200" spc="6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bè</a:t>
            </a:r>
            <a:r>
              <a:rPr dirty="0" sz="3200" spc="63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khen</a:t>
            </a:r>
            <a:r>
              <a:rPr dirty="0" sz="3200" spc="63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ngợi.</a:t>
            </a:r>
            <a:r>
              <a:rPr dirty="0" sz="3200" spc="65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Em</a:t>
            </a:r>
            <a:r>
              <a:rPr dirty="0" sz="3200" spc="65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đã</a:t>
            </a:r>
            <a:r>
              <a:rPr dirty="0" sz="3200" spc="65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học</a:t>
            </a:r>
            <a:r>
              <a:rPr dirty="0" sz="3200" spc="645" b="1">
                <a:latin typeface="Arial"/>
                <a:cs typeface="Arial"/>
              </a:rPr>
              <a:t> </a:t>
            </a:r>
            <a:r>
              <a:rPr dirty="0" sz="3200" spc="-20" b="1">
                <a:latin typeface="Arial"/>
                <a:cs typeface="Arial"/>
              </a:rPr>
              <a:t>được </a:t>
            </a:r>
            <a:r>
              <a:rPr dirty="0" sz="3200" b="1">
                <a:latin typeface="Arial"/>
                <a:cs typeface="Arial"/>
              </a:rPr>
              <a:t>nhiều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tính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cách</a:t>
            </a:r>
            <a:r>
              <a:rPr dirty="0" sz="3200" spc="-25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tốt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đẹp</a:t>
            </a:r>
            <a:r>
              <a:rPr dirty="0" sz="3200" spc="-40" b="1">
                <a:latin typeface="Arial"/>
                <a:cs typeface="Arial"/>
              </a:rPr>
              <a:t> </a:t>
            </a:r>
            <a:r>
              <a:rPr dirty="0" sz="3200" b="1">
                <a:latin typeface="Arial"/>
                <a:cs typeface="Arial"/>
              </a:rPr>
              <a:t>của</a:t>
            </a:r>
            <a:r>
              <a:rPr dirty="0" sz="3200" spc="-20" b="1">
                <a:latin typeface="Arial"/>
                <a:cs typeface="Arial"/>
              </a:rPr>
              <a:t> </a:t>
            </a:r>
            <a:r>
              <a:rPr dirty="0" sz="3200" spc="-10" b="1">
                <a:latin typeface="Arial"/>
                <a:cs typeface="Arial"/>
              </a:rPr>
              <a:t>Xu-</a:t>
            </a:r>
            <a:r>
              <a:rPr dirty="0" sz="3200" spc="-25" b="1">
                <a:latin typeface="Arial"/>
                <a:cs typeface="Arial"/>
              </a:rPr>
              <a:t>ka.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11315" y="2206243"/>
            <a:ext cx="3155950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70"/>
              <a:t>GV</a:t>
            </a:r>
            <a:r>
              <a:rPr dirty="0" sz="4000" spc="-204"/>
              <a:t> </a:t>
            </a:r>
            <a:r>
              <a:rPr dirty="0" sz="4000" spc="-340"/>
              <a:t>ghi</a:t>
            </a:r>
            <a:r>
              <a:rPr dirty="0" sz="4000" spc="-195"/>
              <a:t> </a:t>
            </a:r>
            <a:r>
              <a:rPr dirty="0" sz="4000" spc="-330"/>
              <a:t>vào</a:t>
            </a:r>
            <a:r>
              <a:rPr dirty="0" sz="4000" spc="-195"/>
              <a:t> </a:t>
            </a:r>
            <a:r>
              <a:rPr dirty="0" sz="4000" spc="-305"/>
              <a:t>đây</a:t>
            </a:r>
            <a:endParaRPr sz="4000"/>
          </a:p>
        </p:txBody>
      </p:sp>
      <p:sp>
        <p:nvSpPr>
          <p:cNvPr id="3" name="object 3" descr=""/>
          <p:cNvSpPr txBox="1"/>
          <p:nvPr/>
        </p:nvSpPr>
        <p:spPr>
          <a:xfrm>
            <a:off x="6211315" y="3347465"/>
            <a:ext cx="3155950" cy="1740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470" b="1">
                <a:latin typeface="Arial"/>
                <a:cs typeface="Arial"/>
              </a:rPr>
              <a:t>GV</a:t>
            </a:r>
            <a:r>
              <a:rPr dirty="0" sz="4000" spc="-204" b="1">
                <a:latin typeface="Arial"/>
                <a:cs typeface="Arial"/>
              </a:rPr>
              <a:t> </a:t>
            </a:r>
            <a:r>
              <a:rPr dirty="0" sz="4000" spc="-340" b="1">
                <a:latin typeface="Arial"/>
                <a:cs typeface="Arial"/>
              </a:rPr>
              <a:t>ghi</a:t>
            </a:r>
            <a:r>
              <a:rPr dirty="0" sz="4000" spc="-195" b="1">
                <a:latin typeface="Arial"/>
                <a:cs typeface="Arial"/>
              </a:rPr>
              <a:t> </a:t>
            </a:r>
            <a:r>
              <a:rPr dirty="0" sz="4000" spc="-330" b="1">
                <a:latin typeface="Arial"/>
                <a:cs typeface="Arial"/>
              </a:rPr>
              <a:t>vào</a:t>
            </a:r>
            <a:r>
              <a:rPr dirty="0" sz="4000" spc="-195" b="1">
                <a:latin typeface="Arial"/>
                <a:cs typeface="Arial"/>
              </a:rPr>
              <a:t> </a:t>
            </a:r>
            <a:r>
              <a:rPr dirty="0" sz="4000" spc="-305" b="1">
                <a:latin typeface="Arial"/>
                <a:cs typeface="Arial"/>
              </a:rPr>
              <a:t>đây</a:t>
            </a:r>
            <a:endParaRPr sz="4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4"/>
              </a:spcBef>
            </a:pPr>
            <a:r>
              <a:rPr dirty="0" sz="4000" spc="-470" b="1">
                <a:latin typeface="Arial"/>
                <a:cs typeface="Arial"/>
              </a:rPr>
              <a:t>GV</a:t>
            </a:r>
            <a:r>
              <a:rPr dirty="0" sz="4000" spc="-204" b="1">
                <a:latin typeface="Arial"/>
                <a:cs typeface="Arial"/>
              </a:rPr>
              <a:t> </a:t>
            </a:r>
            <a:r>
              <a:rPr dirty="0" sz="4000" spc="-340" b="1">
                <a:latin typeface="Arial"/>
                <a:cs typeface="Arial"/>
              </a:rPr>
              <a:t>ghi</a:t>
            </a:r>
            <a:r>
              <a:rPr dirty="0" sz="4000" spc="-195" b="1">
                <a:latin typeface="Arial"/>
                <a:cs typeface="Arial"/>
              </a:rPr>
              <a:t> </a:t>
            </a:r>
            <a:r>
              <a:rPr dirty="0" sz="4000" spc="-330" b="1">
                <a:latin typeface="Arial"/>
                <a:cs typeface="Arial"/>
              </a:rPr>
              <a:t>vào</a:t>
            </a:r>
            <a:r>
              <a:rPr dirty="0" sz="4000" spc="-195" b="1">
                <a:latin typeface="Arial"/>
                <a:cs typeface="Arial"/>
              </a:rPr>
              <a:t> </a:t>
            </a:r>
            <a:r>
              <a:rPr dirty="0" sz="4000" spc="-305" b="1">
                <a:latin typeface="Arial"/>
                <a:cs typeface="Arial"/>
              </a:rPr>
              <a:t>đây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5439155" y="2290572"/>
            <a:ext cx="536575" cy="2783205"/>
            <a:chOff x="5439155" y="2290572"/>
            <a:chExt cx="536575" cy="278320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9155" y="2290572"/>
              <a:ext cx="536448" cy="5349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9155" y="3432047"/>
              <a:ext cx="536448" cy="5349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9155" y="4536948"/>
              <a:ext cx="536448" cy="536448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338" y="2974975"/>
            <a:ext cx="1603514" cy="976883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16530" y="2973197"/>
            <a:ext cx="1118870" cy="83972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48131" y="2742692"/>
            <a:ext cx="273177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200" spc="-590" b="1">
                <a:solidFill>
                  <a:srgbClr val="F58324"/>
                </a:solidFill>
                <a:latin typeface="Arial"/>
                <a:cs typeface="Arial"/>
              </a:rPr>
              <a:t>Dặn</a:t>
            </a:r>
            <a:r>
              <a:rPr dirty="0" sz="7200" spc="-390" b="1">
                <a:solidFill>
                  <a:srgbClr val="F58324"/>
                </a:solidFill>
                <a:latin typeface="Arial"/>
                <a:cs typeface="Arial"/>
              </a:rPr>
              <a:t> </a:t>
            </a:r>
            <a:r>
              <a:rPr dirty="0" sz="7200" spc="-600" b="1">
                <a:solidFill>
                  <a:srgbClr val="F58324"/>
                </a:solidFill>
                <a:latin typeface="Arial"/>
                <a:cs typeface="Arial"/>
              </a:rPr>
              <a:t>dò</a:t>
            </a:r>
            <a:endParaRPr sz="7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1"/>
            <a:ext cx="12191999" cy="685647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46554" y="391033"/>
            <a:ext cx="1846707" cy="91336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56253" y="148844"/>
            <a:ext cx="2640457" cy="1017777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6290564" y="153288"/>
            <a:ext cx="3119120" cy="1122045"/>
            <a:chOff x="6290564" y="153288"/>
            <a:chExt cx="3119120" cy="1122045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90564" y="153288"/>
              <a:ext cx="1533205" cy="99809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6634" y="219074"/>
              <a:ext cx="1543048" cy="1056005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64547" y="309752"/>
            <a:ext cx="1048863" cy="10235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49325" y="2231008"/>
            <a:ext cx="10295255" cy="2638425"/>
            <a:chOff x="949325" y="2231008"/>
            <a:chExt cx="10295255" cy="263842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9325" y="2231008"/>
              <a:ext cx="10294874" cy="263829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343" y="2807207"/>
              <a:ext cx="1197864" cy="1197864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638170" y="2647645"/>
            <a:ext cx="7612380" cy="1840864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algn="ctr" marL="12700" marR="5080" indent="2540">
              <a:lnSpc>
                <a:spcPct val="98900"/>
              </a:lnSpc>
              <a:spcBef>
                <a:spcPts val="150"/>
              </a:spcBef>
            </a:pPr>
            <a:r>
              <a:rPr dirty="0" sz="4000">
                <a:latin typeface="Arial"/>
                <a:cs typeface="Arial"/>
              </a:rPr>
              <a:t>Biết</a:t>
            </a:r>
            <a:r>
              <a:rPr dirty="0" sz="4000" spc="-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quan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sát,</a:t>
            </a:r>
            <a:r>
              <a:rPr dirty="0" sz="4000" spc="-5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tìm</a:t>
            </a:r>
            <a:r>
              <a:rPr dirty="0" sz="4000" spc="-5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được</a:t>
            </a:r>
            <a:r>
              <a:rPr dirty="0" sz="4000" spc="-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ý</a:t>
            </a:r>
            <a:r>
              <a:rPr dirty="0" sz="4000" spc="-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cho</a:t>
            </a:r>
            <a:r>
              <a:rPr dirty="0" sz="4000" spc="-50">
                <a:latin typeface="Arial"/>
                <a:cs typeface="Arial"/>
              </a:rPr>
              <a:t> </a:t>
            </a:r>
            <a:r>
              <a:rPr dirty="0" sz="4000" spc="-25">
                <a:latin typeface="Arial"/>
                <a:cs typeface="Arial"/>
              </a:rPr>
              <a:t>bài </a:t>
            </a:r>
            <a:r>
              <a:rPr dirty="0" sz="4000">
                <a:latin typeface="Arial"/>
                <a:cs typeface="Arial"/>
              </a:rPr>
              <a:t>văn</a:t>
            </a:r>
            <a:r>
              <a:rPr dirty="0" sz="4000" spc="-8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tả</a:t>
            </a:r>
            <a:r>
              <a:rPr dirty="0" sz="4000" spc="-8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cảnh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đẹp</a:t>
            </a:r>
            <a:r>
              <a:rPr dirty="0" sz="4000" spc="-8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ở</a:t>
            </a:r>
            <a:r>
              <a:rPr dirty="0" sz="4000" spc="-7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quê</a:t>
            </a:r>
            <a:r>
              <a:rPr dirty="0" sz="4000" spc="-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hương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 spc="-25">
                <a:latin typeface="Arial"/>
                <a:cs typeface="Arial"/>
              </a:rPr>
              <a:t>em </a:t>
            </a:r>
            <a:r>
              <a:rPr dirty="0" sz="4000">
                <a:latin typeface="Arial"/>
                <a:cs typeface="Arial"/>
              </a:rPr>
              <a:t>hoặc</a:t>
            </a:r>
            <a:r>
              <a:rPr dirty="0" sz="4000" spc="-7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nơi</a:t>
            </a:r>
            <a:r>
              <a:rPr dirty="0" sz="4000" spc="-7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em</a:t>
            </a:r>
            <a:r>
              <a:rPr dirty="0" sz="4000" spc="-50">
                <a:latin typeface="Arial"/>
                <a:cs typeface="Arial"/>
              </a:rPr>
              <a:t> </a:t>
            </a:r>
            <a:r>
              <a:rPr dirty="0" sz="4000" spc="-25">
                <a:latin typeface="Arial"/>
                <a:cs typeface="Arial"/>
              </a:rPr>
              <a:t>ở.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01496" y="112776"/>
            <a:ext cx="9322308" cy="21396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1"/>
            <a:ext cx="12190475" cy="685647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768596" y="527304"/>
            <a:ext cx="7223759" cy="6193790"/>
          </a:xfrm>
          <a:custGeom>
            <a:avLst/>
            <a:gdLst/>
            <a:ahLst/>
            <a:cxnLst/>
            <a:rect l="l" t="t" r="r" b="b"/>
            <a:pathLst>
              <a:path w="7223759" h="6193790">
                <a:moveTo>
                  <a:pt x="6191504" y="0"/>
                </a:moveTo>
                <a:lnTo>
                  <a:pt x="1032255" y="0"/>
                </a:lnTo>
                <a:lnTo>
                  <a:pt x="983662" y="1123"/>
                </a:lnTo>
                <a:lnTo>
                  <a:pt x="935647" y="4461"/>
                </a:lnTo>
                <a:lnTo>
                  <a:pt x="888260" y="9963"/>
                </a:lnTo>
                <a:lnTo>
                  <a:pt x="841550" y="17580"/>
                </a:lnTo>
                <a:lnTo>
                  <a:pt x="795567" y="27262"/>
                </a:lnTo>
                <a:lnTo>
                  <a:pt x="750361" y="38960"/>
                </a:lnTo>
                <a:lnTo>
                  <a:pt x="705981" y="52624"/>
                </a:lnTo>
                <a:lnTo>
                  <a:pt x="662477" y="68205"/>
                </a:lnTo>
                <a:lnTo>
                  <a:pt x="619898" y="85653"/>
                </a:lnTo>
                <a:lnTo>
                  <a:pt x="578294" y="104919"/>
                </a:lnTo>
                <a:lnTo>
                  <a:pt x="537714" y="125952"/>
                </a:lnTo>
                <a:lnTo>
                  <a:pt x="498208" y="148704"/>
                </a:lnTo>
                <a:lnTo>
                  <a:pt x="459826" y="173124"/>
                </a:lnTo>
                <a:lnTo>
                  <a:pt x="422617" y="199164"/>
                </a:lnTo>
                <a:lnTo>
                  <a:pt x="386630" y="226773"/>
                </a:lnTo>
                <a:lnTo>
                  <a:pt x="351916" y="255903"/>
                </a:lnTo>
                <a:lnTo>
                  <a:pt x="318524" y="286503"/>
                </a:lnTo>
                <a:lnTo>
                  <a:pt x="286503" y="318524"/>
                </a:lnTo>
                <a:lnTo>
                  <a:pt x="255903" y="351916"/>
                </a:lnTo>
                <a:lnTo>
                  <a:pt x="226773" y="386630"/>
                </a:lnTo>
                <a:lnTo>
                  <a:pt x="199164" y="422617"/>
                </a:lnTo>
                <a:lnTo>
                  <a:pt x="173124" y="459826"/>
                </a:lnTo>
                <a:lnTo>
                  <a:pt x="148704" y="498208"/>
                </a:lnTo>
                <a:lnTo>
                  <a:pt x="125952" y="537714"/>
                </a:lnTo>
                <a:lnTo>
                  <a:pt x="104919" y="578294"/>
                </a:lnTo>
                <a:lnTo>
                  <a:pt x="85653" y="619898"/>
                </a:lnTo>
                <a:lnTo>
                  <a:pt x="68205" y="662477"/>
                </a:lnTo>
                <a:lnTo>
                  <a:pt x="52624" y="705981"/>
                </a:lnTo>
                <a:lnTo>
                  <a:pt x="38960" y="750361"/>
                </a:lnTo>
                <a:lnTo>
                  <a:pt x="27262" y="795567"/>
                </a:lnTo>
                <a:lnTo>
                  <a:pt x="17580" y="841550"/>
                </a:lnTo>
                <a:lnTo>
                  <a:pt x="9963" y="888260"/>
                </a:lnTo>
                <a:lnTo>
                  <a:pt x="4461" y="935647"/>
                </a:lnTo>
                <a:lnTo>
                  <a:pt x="1123" y="983662"/>
                </a:lnTo>
                <a:lnTo>
                  <a:pt x="0" y="1032256"/>
                </a:lnTo>
                <a:lnTo>
                  <a:pt x="0" y="5161254"/>
                </a:lnTo>
                <a:lnTo>
                  <a:pt x="1123" y="5209849"/>
                </a:lnTo>
                <a:lnTo>
                  <a:pt x="4461" y="5257865"/>
                </a:lnTo>
                <a:lnTo>
                  <a:pt x="9963" y="5305253"/>
                </a:lnTo>
                <a:lnTo>
                  <a:pt x="17580" y="5351964"/>
                </a:lnTo>
                <a:lnTo>
                  <a:pt x="27262" y="5397948"/>
                </a:lnTo>
                <a:lnTo>
                  <a:pt x="38960" y="5443155"/>
                </a:lnTo>
                <a:lnTo>
                  <a:pt x="52624" y="5487536"/>
                </a:lnTo>
                <a:lnTo>
                  <a:pt x="68205" y="5531041"/>
                </a:lnTo>
                <a:lnTo>
                  <a:pt x="85653" y="5573621"/>
                </a:lnTo>
                <a:lnTo>
                  <a:pt x="104919" y="5615226"/>
                </a:lnTo>
                <a:lnTo>
                  <a:pt x="125952" y="5655807"/>
                </a:lnTo>
                <a:lnTo>
                  <a:pt x="148704" y="5695314"/>
                </a:lnTo>
                <a:lnTo>
                  <a:pt x="173124" y="5733697"/>
                </a:lnTo>
                <a:lnTo>
                  <a:pt x="199164" y="5770907"/>
                </a:lnTo>
                <a:lnTo>
                  <a:pt x="226773" y="5806894"/>
                </a:lnTo>
                <a:lnTo>
                  <a:pt x="255903" y="5841610"/>
                </a:lnTo>
                <a:lnTo>
                  <a:pt x="286503" y="5875003"/>
                </a:lnTo>
                <a:lnTo>
                  <a:pt x="318524" y="5907025"/>
                </a:lnTo>
                <a:lnTo>
                  <a:pt x="351916" y="5937625"/>
                </a:lnTo>
                <a:lnTo>
                  <a:pt x="386630" y="5966756"/>
                </a:lnTo>
                <a:lnTo>
                  <a:pt x="422617" y="5994366"/>
                </a:lnTo>
                <a:lnTo>
                  <a:pt x="459826" y="6020406"/>
                </a:lnTo>
                <a:lnTo>
                  <a:pt x="498208" y="6044827"/>
                </a:lnTo>
                <a:lnTo>
                  <a:pt x="537714" y="6067580"/>
                </a:lnTo>
                <a:lnTo>
                  <a:pt x="578294" y="6088614"/>
                </a:lnTo>
                <a:lnTo>
                  <a:pt x="619898" y="6107880"/>
                </a:lnTo>
                <a:lnTo>
                  <a:pt x="662477" y="6125328"/>
                </a:lnTo>
                <a:lnTo>
                  <a:pt x="705981" y="6140909"/>
                </a:lnTo>
                <a:lnTo>
                  <a:pt x="750361" y="6154574"/>
                </a:lnTo>
                <a:lnTo>
                  <a:pt x="795567" y="6166272"/>
                </a:lnTo>
                <a:lnTo>
                  <a:pt x="841550" y="6175955"/>
                </a:lnTo>
                <a:lnTo>
                  <a:pt x="888260" y="6183572"/>
                </a:lnTo>
                <a:lnTo>
                  <a:pt x="935647" y="6189074"/>
                </a:lnTo>
                <a:lnTo>
                  <a:pt x="983662" y="6192412"/>
                </a:lnTo>
                <a:lnTo>
                  <a:pt x="1032255" y="6193536"/>
                </a:lnTo>
                <a:lnTo>
                  <a:pt x="6191504" y="6193536"/>
                </a:lnTo>
                <a:lnTo>
                  <a:pt x="6240097" y="6192412"/>
                </a:lnTo>
                <a:lnTo>
                  <a:pt x="6288112" y="6189074"/>
                </a:lnTo>
                <a:lnTo>
                  <a:pt x="6335499" y="6183572"/>
                </a:lnTo>
                <a:lnTo>
                  <a:pt x="6382209" y="6175955"/>
                </a:lnTo>
                <a:lnTo>
                  <a:pt x="6428192" y="6166272"/>
                </a:lnTo>
                <a:lnTo>
                  <a:pt x="6473398" y="6154574"/>
                </a:lnTo>
                <a:lnTo>
                  <a:pt x="6517778" y="6140909"/>
                </a:lnTo>
                <a:lnTo>
                  <a:pt x="6561282" y="6125328"/>
                </a:lnTo>
                <a:lnTo>
                  <a:pt x="6603861" y="6107880"/>
                </a:lnTo>
                <a:lnTo>
                  <a:pt x="6645465" y="6088614"/>
                </a:lnTo>
                <a:lnTo>
                  <a:pt x="6686045" y="6067580"/>
                </a:lnTo>
                <a:lnTo>
                  <a:pt x="6725551" y="6044827"/>
                </a:lnTo>
                <a:lnTo>
                  <a:pt x="6763933" y="6020406"/>
                </a:lnTo>
                <a:lnTo>
                  <a:pt x="6801142" y="5994366"/>
                </a:lnTo>
                <a:lnTo>
                  <a:pt x="6837129" y="5966756"/>
                </a:lnTo>
                <a:lnTo>
                  <a:pt x="6871843" y="5937625"/>
                </a:lnTo>
                <a:lnTo>
                  <a:pt x="6905235" y="5907025"/>
                </a:lnTo>
                <a:lnTo>
                  <a:pt x="6937256" y="5875003"/>
                </a:lnTo>
                <a:lnTo>
                  <a:pt x="6967856" y="5841610"/>
                </a:lnTo>
                <a:lnTo>
                  <a:pt x="6996986" y="5806894"/>
                </a:lnTo>
                <a:lnTo>
                  <a:pt x="7024595" y="5770907"/>
                </a:lnTo>
                <a:lnTo>
                  <a:pt x="7050635" y="5733697"/>
                </a:lnTo>
                <a:lnTo>
                  <a:pt x="7075055" y="5695314"/>
                </a:lnTo>
                <a:lnTo>
                  <a:pt x="7097807" y="5655807"/>
                </a:lnTo>
                <a:lnTo>
                  <a:pt x="7118840" y="5615226"/>
                </a:lnTo>
                <a:lnTo>
                  <a:pt x="7138106" y="5573621"/>
                </a:lnTo>
                <a:lnTo>
                  <a:pt x="7155554" y="5531041"/>
                </a:lnTo>
                <a:lnTo>
                  <a:pt x="7171135" y="5487536"/>
                </a:lnTo>
                <a:lnTo>
                  <a:pt x="7184799" y="5443155"/>
                </a:lnTo>
                <a:lnTo>
                  <a:pt x="7196497" y="5397948"/>
                </a:lnTo>
                <a:lnTo>
                  <a:pt x="7206179" y="5351964"/>
                </a:lnTo>
                <a:lnTo>
                  <a:pt x="7213796" y="5305253"/>
                </a:lnTo>
                <a:lnTo>
                  <a:pt x="7219298" y="5257865"/>
                </a:lnTo>
                <a:lnTo>
                  <a:pt x="7222636" y="5209849"/>
                </a:lnTo>
                <a:lnTo>
                  <a:pt x="7223759" y="5161254"/>
                </a:lnTo>
                <a:lnTo>
                  <a:pt x="7223759" y="1032256"/>
                </a:lnTo>
                <a:lnTo>
                  <a:pt x="7222636" y="983662"/>
                </a:lnTo>
                <a:lnTo>
                  <a:pt x="7219298" y="935647"/>
                </a:lnTo>
                <a:lnTo>
                  <a:pt x="7213796" y="888260"/>
                </a:lnTo>
                <a:lnTo>
                  <a:pt x="7206179" y="841550"/>
                </a:lnTo>
                <a:lnTo>
                  <a:pt x="7196497" y="795567"/>
                </a:lnTo>
                <a:lnTo>
                  <a:pt x="7184799" y="750361"/>
                </a:lnTo>
                <a:lnTo>
                  <a:pt x="7171135" y="705981"/>
                </a:lnTo>
                <a:lnTo>
                  <a:pt x="7155554" y="662477"/>
                </a:lnTo>
                <a:lnTo>
                  <a:pt x="7138106" y="619898"/>
                </a:lnTo>
                <a:lnTo>
                  <a:pt x="7118840" y="578294"/>
                </a:lnTo>
                <a:lnTo>
                  <a:pt x="7097807" y="537714"/>
                </a:lnTo>
                <a:lnTo>
                  <a:pt x="7075055" y="498208"/>
                </a:lnTo>
                <a:lnTo>
                  <a:pt x="7050635" y="459826"/>
                </a:lnTo>
                <a:lnTo>
                  <a:pt x="7024595" y="422617"/>
                </a:lnTo>
                <a:lnTo>
                  <a:pt x="6996986" y="386630"/>
                </a:lnTo>
                <a:lnTo>
                  <a:pt x="6967856" y="351916"/>
                </a:lnTo>
                <a:lnTo>
                  <a:pt x="6937256" y="318524"/>
                </a:lnTo>
                <a:lnTo>
                  <a:pt x="6905235" y="286503"/>
                </a:lnTo>
                <a:lnTo>
                  <a:pt x="6871843" y="255903"/>
                </a:lnTo>
                <a:lnTo>
                  <a:pt x="6837129" y="226773"/>
                </a:lnTo>
                <a:lnTo>
                  <a:pt x="6801142" y="199164"/>
                </a:lnTo>
                <a:lnTo>
                  <a:pt x="6763933" y="173124"/>
                </a:lnTo>
                <a:lnTo>
                  <a:pt x="6725551" y="148704"/>
                </a:lnTo>
                <a:lnTo>
                  <a:pt x="6686045" y="125952"/>
                </a:lnTo>
                <a:lnTo>
                  <a:pt x="6645465" y="104919"/>
                </a:lnTo>
                <a:lnTo>
                  <a:pt x="6603861" y="85653"/>
                </a:lnTo>
                <a:lnTo>
                  <a:pt x="6561282" y="68205"/>
                </a:lnTo>
                <a:lnTo>
                  <a:pt x="6517778" y="52624"/>
                </a:lnTo>
                <a:lnTo>
                  <a:pt x="6473398" y="38960"/>
                </a:lnTo>
                <a:lnTo>
                  <a:pt x="6428192" y="27262"/>
                </a:lnTo>
                <a:lnTo>
                  <a:pt x="6382209" y="17580"/>
                </a:lnTo>
                <a:lnTo>
                  <a:pt x="6335499" y="9963"/>
                </a:lnTo>
                <a:lnTo>
                  <a:pt x="6288112" y="4461"/>
                </a:lnTo>
                <a:lnTo>
                  <a:pt x="6240097" y="1123"/>
                </a:lnTo>
                <a:lnTo>
                  <a:pt x="6191504" y="0"/>
                </a:lnTo>
                <a:close/>
              </a:path>
            </a:pathLst>
          </a:custGeom>
          <a:solidFill>
            <a:srgbClr val="FFFFFF">
              <a:alpha val="7411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470141" y="3101162"/>
            <a:ext cx="3822065" cy="9404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660">
                <a:solidFill>
                  <a:srgbClr val="FF0000"/>
                </a:solidFill>
              </a:rPr>
              <a:t>KHỞI</a:t>
            </a:r>
            <a:r>
              <a:rPr dirty="0" sz="6000" spc="-300">
                <a:solidFill>
                  <a:srgbClr val="FF0000"/>
                </a:solidFill>
              </a:rPr>
              <a:t> </a:t>
            </a:r>
            <a:r>
              <a:rPr dirty="0" sz="6000" spc="-610">
                <a:solidFill>
                  <a:srgbClr val="FF0000"/>
                </a:solidFill>
              </a:rPr>
              <a:t>ĐỘNG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21"/>
            <a:ext cx="12190475" cy="6856476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4768596" y="527304"/>
            <a:ext cx="7223759" cy="6193790"/>
          </a:xfrm>
          <a:custGeom>
            <a:avLst/>
            <a:gdLst/>
            <a:ahLst/>
            <a:cxnLst/>
            <a:rect l="l" t="t" r="r" b="b"/>
            <a:pathLst>
              <a:path w="7223759" h="6193790">
                <a:moveTo>
                  <a:pt x="6191504" y="0"/>
                </a:moveTo>
                <a:lnTo>
                  <a:pt x="1032255" y="0"/>
                </a:lnTo>
                <a:lnTo>
                  <a:pt x="983662" y="1123"/>
                </a:lnTo>
                <a:lnTo>
                  <a:pt x="935647" y="4461"/>
                </a:lnTo>
                <a:lnTo>
                  <a:pt x="888260" y="9963"/>
                </a:lnTo>
                <a:lnTo>
                  <a:pt x="841550" y="17580"/>
                </a:lnTo>
                <a:lnTo>
                  <a:pt x="795567" y="27262"/>
                </a:lnTo>
                <a:lnTo>
                  <a:pt x="750361" y="38960"/>
                </a:lnTo>
                <a:lnTo>
                  <a:pt x="705981" y="52624"/>
                </a:lnTo>
                <a:lnTo>
                  <a:pt x="662477" y="68205"/>
                </a:lnTo>
                <a:lnTo>
                  <a:pt x="619898" y="85653"/>
                </a:lnTo>
                <a:lnTo>
                  <a:pt x="578294" y="104919"/>
                </a:lnTo>
                <a:lnTo>
                  <a:pt x="537714" y="125952"/>
                </a:lnTo>
                <a:lnTo>
                  <a:pt x="498208" y="148704"/>
                </a:lnTo>
                <a:lnTo>
                  <a:pt x="459826" y="173124"/>
                </a:lnTo>
                <a:lnTo>
                  <a:pt x="422617" y="199164"/>
                </a:lnTo>
                <a:lnTo>
                  <a:pt x="386630" y="226773"/>
                </a:lnTo>
                <a:lnTo>
                  <a:pt x="351916" y="255903"/>
                </a:lnTo>
                <a:lnTo>
                  <a:pt x="318524" y="286503"/>
                </a:lnTo>
                <a:lnTo>
                  <a:pt x="286503" y="318524"/>
                </a:lnTo>
                <a:lnTo>
                  <a:pt x="255903" y="351916"/>
                </a:lnTo>
                <a:lnTo>
                  <a:pt x="226773" y="386630"/>
                </a:lnTo>
                <a:lnTo>
                  <a:pt x="199164" y="422617"/>
                </a:lnTo>
                <a:lnTo>
                  <a:pt x="173124" y="459826"/>
                </a:lnTo>
                <a:lnTo>
                  <a:pt x="148704" y="498208"/>
                </a:lnTo>
                <a:lnTo>
                  <a:pt x="125952" y="537714"/>
                </a:lnTo>
                <a:lnTo>
                  <a:pt x="104919" y="578294"/>
                </a:lnTo>
                <a:lnTo>
                  <a:pt x="85653" y="619898"/>
                </a:lnTo>
                <a:lnTo>
                  <a:pt x="68205" y="662477"/>
                </a:lnTo>
                <a:lnTo>
                  <a:pt x="52624" y="705981"/>
                </a:lnTo>
                <a:lnTo>
                  <a:pt x="38960" y="750361"/>
                </a:lnTo>
                <a:lnTo>
                  <a:pt x="27262" y="795567"/>
                </a:lnTo>
                <a:lnTo>
                  <a:pt x="17580" y="841550"/>
                </a:lnTo>
                <a:lnTo>
                  <a:pt x="9963" y="888260"/>
                </a:lnTo>
                <a:lnTo>
                  <a:pt x="4461" y="935647"/>
                </a:lnTo>
                <a:lnTo>
                  <a:pt x="1123" y="983662"/>
                </a:lnTo>
                <a:lnTo>
                  <a:pt x="0" y="1032256"/>
                </a:lnTo>
                <a:lnTo>
                  <a:pt x="0" y="5161254"/>
                </a:lnTo>
                <a:lnTo>
                  <a:pt x="1123" y="5209849"/>
                </a:lnTo>
                <a:lnTo>
                  <a:pt x="4461" y="5257865"/>
                </a:lnTo>
                <a:lnTo>
                  <a:pt x="9963" y="5305253"/>
                </a:lnTo>
                <a:lnTo>
                  <a:pt x="17580" y="5351964"/>
                </a:lnTo>
                <a:lnTo>
                  <a:pt x="27262" y="5397948"/>
                </a:lnTo>
                <a:lnTo>
                  <a:pt x="38960" y="5443155"/>
                </a:lnTo>
                <a:lnTo>
                  <a:pt x="52624" y="5487536"/>
                </a:lnTo>
                <a:lnTo>
                  <a:pt x="68205" y="5531041"/>
                </a:lnTo>
                <a:lnTo>
                  <a:pt x="85653" y="5573621"/>
                </a:lnTo>
                <a:lnTo>
                  <a:pt x="104919" y="5615226"/>
                </a:lnTo>
                <a:lnTo>
                  <a:pt x="125952" y="5655807"/>
                </a:lnTo>
                <a:lnTo>
                  <a:pt x="148704" y="5695314"/>
                </a:lnTo>
                <a:lnTo>
                  <a:pt x="173124" y="5733697"/>
                </a:lnTo>
                <a:lnTo>
                  <a:pt x="199164" y="5770907"/>
                </a:lnTo>
                <a:lnTo>
                  <a:pt x="226773" y="5806894"/>
                </a:lnTo>
                <a:lnTo>
                  <a:pt x="255903" y="5841610"/>
                </a:lnTo>
                <a:lnTo>
                  <a:pt x="286503" y="5875003"/>
                </a:lnTo>
                <a:lnTo>
                  <a:pt x="318524" y="5907025"/>
                </a:lnTo>
                <a:lnTo>
                  <a:pt x="351916" y="5937625"/>
                </a:lnTo>
                <a:lnTo>
                  <a:pt x="386630" y="5966756"/>
                </a:lnTo>
                <a:lnTo>
                  <a:pt x="422617" y="5994366"/>
                </a:lnTo>
                <a:lnTo>
                  <a:pt x="459826" y="6020406"/>
                </a:lnTo>
                <a:lnTo>
                  <a:pt x="498208" y="6044827"/>
                </a:lnTo>
                <a:lnTo>
                  <a:pt x="537714" y="6067580"/>
                </a:lnTo>
                <a:lnTo>
                  <a:pt x="578294" y="6088614"/>
                </a:lnTo>
                <a:lnTo>
                  <a:pt x="619898" y="6107880"/>
                </a:lnTo>
                <a:lnTo>
                  <a:pt x="662477" y="6125328"/>
                </a:lnTo>
                <a:lnTo>
                  <a:pt x="705981" y="6140909"/>
                </a:lnTo>
                <a:lnTo>
                  <a:pt x="750361" y="6154574"/>
                </a:lnTo>
                <a:lnTo>
                  <a:pt x="795567" y="6166272"/>
                </a:lnTo>
                <a:lnTo>
                  <a:pt x="841550" y="6175955"/>
                </a:lnTo>
                <a:lnTo>
                  <a:pt x="888260" y="6183572"/>
                </a:lnTo>
                <a:lnTo>
                  <a:pt x="935647" y="6189074"/>
                </a:lnTo>
                <a:lnTo>
                  <a:pt x="983662" y="6192412"/>
                </a:lnTo>
                <a:lnTo>
                  <a:pt x="1032255" y="6193536"/>
                </a:lnTo>
                <a:lnTo>
                  <a:pt x="6191504" y="6193536"/>
                </a:lnTo>
                <a:lnTo>
                  <a:pt x="6240097" y="6192412"/>
                </a:lnTo>
                <a:lnTo>
                  <a:pt x="6288112" y="6189074"/>
                </a:lnTo>
                <a:lnTo>
                  <a:pt x="6335499" y="6183572"/>
                </a:lnTo>
                <a:lnTo>
                  <a:pt x="6382209" y="6175955"/>
                </a:lnTo>
                <a:lnTo>
                  <a:pt x="6428192" y="6166272"/>
                </a:lnTo>
                <a:lnTo>
                  <a:pt x="6473398" y="6154574"/>
                </a:lnTo>
                <a:lnTo>
                  <a:pt x="6517778" y="6140909"/>
                </a:lnTo>
                <a:lnTo>
                  <a:pt x="6561282" y="6125328"/>
                </a:lnTo>
                <a:lnTo>
                  <a:pt x="6603861" y="6107880"/>
                </a:lnTo>
                <a:lnTo>
                  <a:pt x="6645465" y="6088614"/>
                </a:lnTo>
                <a:lnTo>
                  <a:pt x="6686045" y="6067580"/>
                </a:lnTo>
                <a:lnTo>
                  <a:pt x="6725551" y="6044827"/>
                </a:lnTo>
                <a:lnTo>
                  <a:pt x="6763933" y="6020406"/>
                </a:lnTo>
                <a:lnTo>
                  <a:pt x="6801142" y="5994366"/>
                </a:lnTo>
                <a:lnTo>
                  <a:pt x="6837129" y="5966756"/>
                </a:lnTo>
                <a:lnTo>
                  <a:pt x="6871843" y="5937625"/>
                </a:lnTo>
                <a:lnTo>
                  <a:pt x="6905235" y="5907025"/>
                </a:lnTo>
                <a:lnTo>
                  <a:pt x="6937256" y="5875003"/>
                </a:lnTo>
                <a:lnTo>
                  <a:pt x="6967856" y="5841610"/>
                </a:lnTo>
                <a:lnTo>
                  <a:pt x="6996986" y="5806894"/>
                </a:lnTo>
                <a:lnTo>
                  <a:pt x="7024595" y="5770907"/>
                </a:lnTo>
                <a:lnTo>
                  <a:pt x="7050635" y="5733697"/>
                </a:lnTo>
                <a:lnTo>
                  <a:pt x="7075055" y="5695314"/>
                </a:lnTo>
                <a:lnTo>
                  <a:pt x="7097807" y="5655807"/>
                </a:lnTo>
                <a:lnTo>
                  <a:pt x="7118840" y="5615226"/>
                </a:lnTo>
                <a:lnTo>
                  <a:pt x="7138106" y="5573621"/>
                </a:lnTo>
                <a:lnTo>
                  <a:pt x="7155554" y="5531041"/>
                </a:lnTo>
                <a:lnTo>
                  <a:pt x="7171135" y="5487536"/>
                </a:lnTo>
                <a:lnTo>
                  <a:pt x="7184799" y="5443155"/>
                </a:lnTo>
                <a:lnTo>
                  <a:pt x="7196497" y="5397948"/>
                </a:lnTo>
                <a:lnTo>
                  <a:pt x="7206179" y="5351964"/>
                </a:lnTo>
                <a:lnTo>
                  <a:pt x="7213796" y="5305253"/>
                </a:lnTo>
                <a:lnTo>
                  <a:pt x="7219298" y="5257865"/>
                </a:lnTo>
                <a:lnTo>
                  <a:pt x="7222636" y="5209849"/>
                </a:lnTo>
                <a:lnTo>
                  <a:pt x="7223759" y="5161254"/>
                </a:lnTo>
                <a:lnTo>
                  <a:pt x="7223759" y="1032256"/>
                </a:lnTo>
                <a:lnTo>
                  <a:pt x="7222636" y="983662"/>
                </a:lnTo>
                <a:lnTo>
                  <a:pt x="7219298" y="935647"/>
                </a:lnTo>
                <a:lnTo>
                  <a:pt x="7213796" y="888260"/>
                </a:lnTo>
                <a:lnTo>
                  <a:pt x="7206179" y="841550"/>
                </a:lnTo>
                <a:lnTo>
                  <a:pt x="7196497" y="795567"/>
                </a:lnTo>
                <a:lnTo>
                  <a:pt x="7184799" y="750361"/>
                </a:lnTo>
                <a:lnTo>
                  <a:pt x="7171135" y="705981"/>
                </a:lnTo>
                <a:lnTo>
                  <a:pt x="7155554" y="662477"/>
                </a:lnTo>
                <a:lnTo>
                  <a:pt x="7138106" y="619898"/>
                </a:lnTo>
                <a:lnTo>
                  <a:pt x="7118840" y="578294"/>
                </a:lnTo>
                <a:lnTo>
                  <a:pt x="7097807" y="537714"/>
                </a:lnTo>
                <a:lnTo>
                  <a:pt x="7075055" y="498208"/>
                </a:lnTo>
                <a:lnTo>
                  <a:pt x="7050635" y="459826"/>
                </a:lnTo>
                <a:lnTo>
                  <a:pt x="7024595" y="422617"/>
                </a:lnTo>
                <a:lnTo>
                  <a:pt x="6996986" y="386630"/>
                </a:lnTo>
                <a:lnTo>
                  <a:pt x="6967856" y="351916"/>
                </a:lnTo>
                <a:lnTo>
                  <a:pt x="6937256" y="318524"/>
                </a:lnTo>
                <a:lnTo>
                  <a:pt x="6905235" y="286503"/>
                </a:lnTo>
                <a:lnTo>
                  <a:pt x="6871843" y="255903"/>
                </a:lnTo>
                <a:lnTo>
                  <a:pt x="6837129" y="226773"/>
                </a:lnTo>
                <a:lnTo>
                  <a:pt x="6801142" y="199164"/>
                </a:lnTo>
                <a:lnTo>
                  <a:pt x="6763933" y="173124"/>
                </a:lnTo>
                <a:lnTo>
                  <a:pt x="6725551" y="148704"/>
                </a:lnTo>
                <a:lnTo>
                  <a:pt x="6686045" y="125952"/>
                </a:lnTo>
                <a:lnTo>
                  <a:pt x="6645465" y="104919"/>
                </a:lnTo>
                <a:lnTo>
                  <a:pt x="6603861" y="85653"/>
                </a:lnTo>
                <a:lnTo>
                  <a:pt x="6561282" y="68205"/>
                </a:lnTo>
                <a:lnTo>
                  <a:pt x="6517778" y="52624"/>
                </a:lnTo>
                <a:lnTo>
                  <a:pt x="6473398" y="38960"/>
                </a:lnTo>
                <a:lnTo>
                  <a:pt x="6428192" y="27262"/>
                </a:lnTo>
                <a:lnTo>
                  <a:pt x="6382209" y="17580"/>
                </a:lnTo>
                <a:lnTo>
                  <a:pt x="6335499" y="9963"/>
                </a:lnTo>
                <a:lnTo>
                  <a:pt x="6288112" y="4461"/>
                </a:lnTo>
                <a:lnTo>
                  <a:pt x="6240097" y="1123"/>
                </a:lnTo>
                <a:lnTo>
                  <a:pt x="6191504" y="0"/>
                </a:lnTo>
                <a:close/>
              </a:path>
            </a:pathLst>
          </a:custGeom>
          <a:solidFill>
            <a:srgbClr val="FFFFFF">
              <a:alpha val="7411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5459095" y="1715846"/>
            <a:ext cx="5374005" cy="3684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6000" spc="-415" b="1">
                <a:solidFill>
                  <a:srgbClr val="FF0000"/>
                </a:solidFill>
                <a:latin typeface="Arial"/>
                <a:cs typeface="Arial"/>
              </a:rPr>
              <a:t>Nhận</a:t>
            </a:r>
            <a:r>
              <a:rPr dirty="0" sz="6000" spc="-3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345" b="1">
                <a:solidFill>
                  <a:srgbClr val="FF0000"/>
                </a:solidFill>
                <a:latin typeface="Arial"/>
                <a:cs typeface="Arial"/>
              </a:rPr>
              <a:t>xét</a:t>
            </a:r>
            <a:r>
              <a:rPr dirty="0" sz="6000" spc="-3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450" b="1">
                <a:solidFill>
                  <a:srgbClr val="FF0000"/>
                </a:solidFill>
                <a:latin typeface="Arial"/>
                <a:cs typeface="Arial"/>
              </a:rPr>
              <a:t>về</a:t>
            </a:r>
            <a:r>
              <a:rPr dirty="0" sz="6000" spc="-3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650" b="1">
                <a:solidFill>
                  <a:srgbClr val="FF0000"/>
                </a:solidFill>
                <a:latin typeface="Arial"/>
                <a:cs typeface="Arial"/>
              </a:rPr>
              <a:t>cách</a:t>
            </a:r>
            <a:endParaRPr sz="6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6000" spc="-430" b="1">
                <a:solidFill>
                  <a:srgbClr val="FF0000"/>
                </a:solidFill>
                <a:latin typeface="Arial"/>
                <a:cs typeface="Arial"/>
              </a:rPr>
              <a:t>quan</a:t>
            </a:r>
            <a:r>
              <a:rPr dirty="0" sz="6000" spc="-3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440" b="1">
                <a:solidFill>
                  <a:srgbClr val="FF0000"/>
                </a:solidFill>
                <a:latin typeface="Arial"/>
                <a:cs typeface="Arial"/>
              </a:rPr>
              <a:t>sát</a:t>
            </a:r>
            <a:r>
              <a:rPr dirty="0" sz="6000" spc="-3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409" b="1">
                <a:solidFill>
                  <a:srgbClr val="FF0000"/>
                </a:solidFill>
                <a:latin typeface="Arial"/>
                <a:cs typeface="Arial"/>
              </a:rPr>
              <a:t>trong</a:t>
            </a:r>
            <a:endParaRPr sz="6000">
              <a:latin typeface="Arial"/>
              <a:cs typeface="Arial"/>
            </a:endParaRPr>
          </a:p>
          <a:p>
            <a:pPr algn="ctr" marL="56515" marR="52705">
              <a:lnSpc>
                <a:spcPct val="100000"/>
              </a:lnSpc>
            </a:pPr>
            <a:r>
              <a:rPr dirty="0" sz="6000" spc="-350" b="1">
                <a:solidFill>
                  <a:srgbClr val="FF0000"/>
                </a:solidFill>
                <a:latin typeface="Arial"/>
                <a:cs typeface="Arial"/>
              </a:rPr>
              <a:t>bài</a:t>
            </a:r>
            <a:r>
              <a:rPr dirty="0" sz="6000" spc="-3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475" b="1">
                <a:solidFill>
                  <a:srgbClr val="FF0000"/>
                </a:solidFill>
                <a:latin typeface="Arial"/>
                <a:cs typeface="Arial"/>
              </a:rPr>
              <a:t>văn</a:t>
            </a:r>
            <a:r>
              <a:rPr dirty="0" sz="6000" spc="-3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210" b="1">
                <a:solidFill>
                  <a:srgbClr val="FF0000"/>
                </a:solidFill>
                <a:latin typeface="Arial"/>
                <a:cs typeface="Arial"/>
              </a:rPr>
              <a:t>tả</a:t>
            </a:r>
            <a:r>
              <a:rPr dirty="0" sz="6000" spc="-3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6000" spc="-565" b="1">
                <a:solidFill>
                  <a:srgbClr val="FF0000"/>
                </a:solidFill>
                <a:latin typeface="Arial"/>
                <a:cs typeface="Arial"/>
              </a:rPr>
              <a:t>phong </a:t>
            </a:r>
            <a:r>
              <a:rPr dirty="0" sz="6000" spc="-560" b="1">
                <a:solidFill>
                  <a:srgbClr val="FF0000"/>
                </a:solidFill>
                <a:latin typeface="Arial"/>
                <a:cs typeface="Arial"/>
              </a:rPr>
              <a:t>cảnh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616102" y="981532"/>
            <a:ext cx="10812780" cy="55740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926465">
              <a:lnSpc>
                <a:spcPct val="100000"/>
              </a:lnSpc>
              <a:spcBef>
                <a:spcPts val="95"/>
              </a:spcBef>
            </a:pPr>
            <a:r>
              <a:rPr dirty="0" sz="2800" spc="-240">
                <a:solidFill>
                  <a:srgbClr val="333333"/>
                </a:solidFill>
                <a:latin typeface="Arial"/>
                <a:cs typeface="Arial"/>
              </a:rPr>
              <a:t>Ngày</a:t>
            </a:r>
            <a:r>
              <a:rPr dirty="0" sz="2800" spc="-1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00">
                <a:solidFill>
                  <a:srgbClr val="333333"/>
                </a:solidFill>
                <a:latin typeface="Arial"/>
                <a:cs typeface="Arial"/>
              </a:rPr>
              <a:t>chưa</a:t>
            </a:r>
            <a:r>
              <a:rPr dirty="0" sz="2800" spc="-1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tắt</a:t>
            </a:r>
            <a:r>
              <a:rPr dirty="0" sz="2800" spc="-130">
                <a:solidFill>
                  <a:srgbClr val="333333"/>
                </a:solidFill>
                <a:latin typeface="Arial"/>
                <a:cs typeface="Arial"/>
              </a:rPr>
              <a:t> hẳn,</a:t>
            </a:r>
            <a:r>
              <a:rPr dirty="0" sz="2800" spc="-1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333333"/>
                </a:solidFill>
                <a:latin typeface="Arial"/>
                <a:cs typeface="Arial"/>
              </a:rPr>
              <a:t>trăng</a:t>
            </a:r>
            <a:r>
              <a:rPr dirty="0" sz="2800" spc="-11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25">
                <a:solidFill>
                  <a:srgbClr val="333333"/>
                </a:solidFill>
                <a:latin typeface="Arial"/>
                <a:cs typeface="Arial"/>
              </a:rPr>
              <a:t>đã</a:t>
            </a:r>
            <a:r>
              <a:rPr dirty="0" sz="2800" spc="-11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333333"/>
                </a:solidFill>
                <a:latin typeface="Arial"/>
                <a:cs typeface="Arial"/>
              </a:rPr>
              <a:t>lên</a:t>
            </a:r>
            <a:r>
              <a:rPr dirty="0" sz="2800" spc="-1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333333"/>
                </a:solidFill>
                <a:latin typeface="Arial"/>
                <a:cs typeface="Arial"/>
              </a:rPr>
              <a:t>rồi.</a:t>
            </a:r>
            <a:endParaRPr sz="2800">
              <a:latin typeface="Arial"/>
              <a:cs typeface="Arial"/>
            </a:endParaRPr>
          </a:p>
          <a:p>
            <a:pPr algn="just" marL="12700" marR="5080" indent="913765">
              <a:lnSpc>
                <a:spcPct val="100000"/>
              </a:lnSpc>
              <a:spcBef>
                <a:spcPts val="5"/>
              </a:spcBef>
            </a:pPr>
            <a:r>
              <a:rPr dirty="0" sz="2800" spc="-20">
                <a:solidFill>
                  <a:srgbClr val="333333"/>
                </a:solidFill>
                <a:latin typeface="Arial"/>
                <a:cs typeface="Arial"/>
              </a:rPr>
              <a:t>Mặt</a:t>
            </a:r>
            <a:r>
              <a:rPr dirty="0" sz="2800" spc="-6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90">
                <a:solidFill>
                  <a:srgbClr val="333333"/>
                </a:solidFill>
                <a:latin typeface="Arial"/>
                <a:cs typeface="Arial"/>
              </a:rPr>
              <a:t>trăng</a:t>
            </a:r>
            <a:r>
              <a:rPr dirty="0" sz="28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30">
                <a:solidFill>
                  <a:srgbClr val="333333"/>
                </a:solidFill>
                <a:latin typeface="Arial"/>
                <a:cs typeface="Arial"/>
              </a:rPr>
              <a:t>tròn,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2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dirty="0" sz="28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15">
                <a:solidFill>
                  <a:srgbClr val="333333"/>
                </a:solidFill>
                <a:latin typeface="Arial"/>
                <a:cs typeface="Arial"/>
              </a:rPr>
              <a:t>và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85">
                <a:solidFill>
                  <a:srgbClr val="333333"/>
                </a:solidFill>
                <a:latin typeface="Arial"/>
                <a:cs typeface="Arial"/>
              </a:rPr>
              <a:t>đỏ,</a:t>
            </a:r>
            <a:r>
              <a:rPr dirty="0" sz="28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30">
                <a:solidFill>
                  <a:srgbClr val="333333"/>
                </a:solidFill>
                <a:latin typeface="Arial"/>
                <a:cs typeface="Arial"/>
              </a:rPr>
              <a:t>từ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5">
                <a:solidFill>
                  <a:srgbClr val="333333"/>
                </a:solidFill>
                <a:latin typeface="Arial"/>
                <a:cs typeface="Arial"/>
              </a:rPr>
              <a:t>từ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333333"/>
                </a:solidFill>
                <a:latin typeface="Arial"/>
                <a:cs typeface="Arial"/>
              </a:rPr>
              <a:t>lên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40">
                <a:solidFill>
                  <a:srgbClr val="333333"/>
                </a:solidFill>
                <a:latin typeface="Arial"/>
                <a:cs typeface="Arial"/>
              </a:rPr>
              <a:t>ở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65">
                <a:solidFill>
                  <a:srgbClr val="333333"/>
                </a:solidFill>
                <a:latin typeface="Arial"/>
                <a:cs typeface="Arial"/>
              </a:rPr>
              <a:t>chân</a:t>
            </a:r>
            <a:r>
              <a:rPr dirty="0" sz="28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35">
                <a:solidFill>
                  <a:srgbClr val="333333"/>
                </a:solidFill>
                <a:latin typeface="Arial"/>
                <a:cs typeface="Arial"/>
              </a:rPr>
              <a:t>trời,</a:t>
            </a:r>
            <a:r>
              <a:rPr dirty="0" sz="28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15">
                <a:solidFill>
                  <a:srgbClr val="333333"/>
                </a:solidFill>
                <a:latin typeface="Arial"/>
                <a:cs typeface="Arial"/>
              </a:rPr>
              <a:t>sau</a:t>
            </a:r>
            <a:r>
              <a:rPr dirty="0" sz="2800" spc="-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60">
                <a:solidFill>
                  <a:srgbClr val="333333"/>
                </a:solidFill>
                <a:latin typeface="Arial"/>
                <a:cs typeface="Arial"/>
              </a:rPr>
              <a:t>rặng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333333"/>
                </a:solidFill>
                <a:latin typeface="Arial"/>
                <a:cs typeface="Arial"/>
              </a:rPr>
              <a:t>tre</a:t>
            </a:r>
            <a:r>
              <a:rPr dirty="0" sz="28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0">
                <a:solidFill>
                  <a:srgbClr val="333333"/>
                </a:solidFill>
                <a:latin typeface="Arial"/>
                <a:cs typeface="Arial"/>
              </a:rPr>
              <a:t>đen</a:t>
            </a:r>
            <a:r>
              <a:rPr dirty="0" sz="28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85">
                <a:solidFill>
                  <a:srgbClr val="333333"/>
                </a:solidFill>
                <a:latin typeface="Arial"/>
                <a:cs typeface="Arial"/>
              </a:rPr>
              <a:t>của</a:t>
            </a:r>
            <a:r>
              <a:rPr dirty="0" sz="2800" spc="-9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50">
                <a:solidFill>
                  <a:srgbClr val="333333"/>
                </a:solidFill>
                <a:latin typeface="Arial"/>
                <a:cs typeface="Arial"/>
              </a:rPr>
              <a:t>làng</a:t>
            </a:r>
            <a:r>
              <a:rPr dirty="0" sz="2800" spc="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80">
                <a:solidFill>
                  <a:srgbClr val="333333"/>
                </a:solidFill>
                <a:latin typeface="Arial"/>
                <a:cs typeface="Arial"/>
              </a:rPr>
              <a:t>xa.</a:t>
            </a:r>
            <a:r>
              <a:rPr dirty="0" sz="2800" spc="8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25">
                <a:solidFill>
                  <a:srgbClr val="333333"/>
                </a:solidFill>
                <a:latin typeface="Arial"/>
                <a:cs typeface="Arial"/>
              </a:rPr>
              <a:t>Mấy</a:t>
            </a:r>
            <a:r>
              <a:rPr dirty="0" sz="2800" spc="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35">
                <a:solidFill>
                  <a:srgbClr val="333333"/>
                </a:solidFill>
                <a:latin typeface="Arial"/>
                <a:cs typeface="Arial"/>
              </a:rPr>
              <a:t>sợi</a:t>
            </a:r>
            <a:r>
              <a:rPr dirty="0" sz="2800" spc="9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80">
                <a:solidFill>
                  <a:srgbClr val="333333"/>
                </a:solidFill>
                <a:latin typeface="Arial"/>
                <a:cs typeface="Arial"/>
              </a:rPr>
              <a:t>mây</a:t>
            </a:r>
            <a:r>
              <a:rPr dirty="0" sz="2800" spc="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50">
                <a:solidFill>
                  <a:srgbClr val="333333"/>
                </a:solidFill>
                <a:latin typeface="Arial"/>
                <a:cs typeface="Arial"/>
              </a:rPr>
              <a:t>còn</a:t>
            </a:r>
            <a:r>
              <a:rPr dirty="0" sz="2800" spc="9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333333"/>
                </a:solidFill>
                <a:latin typeface="Arial"/>
                <a:cs typeface="Arial"/>
              </a:rPr>
              <a:t>vắt</a:t>
            </a:r>
            <a:r>
              <a:rPr dirty="0" sz="2800" spc="9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04">
                <a:solidFill>
                  <a:srgbClr val="333333"/>
                </a:solidFill>
                <a:latin typeface="Arial"/>
                <a:cs typeface="Arial"/>
              </a:rPr>
              <a:t>ngang</a:t>
            </a:r>
            <a:r>
              <a:rPr dirty="0" sz="2800" spc="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20">
                <a:solidFill>
                  <a:srgbClr val="333333"/>
                </a:solidFill>
                <a:latin typeface="Arial"/>
                <a:cs typeface="Arial"/>
              </a:rPr>
              <a:t>qua,</a:t>
            </a:r>
            <a:r>
              <a:rPr dirty="0" sz="2800" spc="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65">
                <a:solidFill>
                  <a:srgbClr val="333333"/>
                </a:solidFill>
                <a:latin typeface="Arial"/>
                <a:cs typeface="Arial"/>
              </a:rPr>
              <a:t>mỗi</a:t>
            </a:r>
            <a:r>
              <a:rPr dirty="0" sz="2800" spc="8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10">
                <a:solidFill>
                  <a:srgbClr val="333333"/>
                </a:solidFill>
                <a:latin typeface="Arial"/>
                <a:cs typeface="Arial"/>
              </a:rPr>
              <a:t>lúc</a:t>
            </a:r>
            <a:r>
              <a:rPr dirty="0" sz="2800" spc="1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35">
                <a:solidFill>
                  <a:srgbClr val="333333"/>
                </a:solidFill>
                <a:latin typeface="Arial"/>
                <a:cs typeface="Arial"/>
              </a:rPr>
              <a:t>mảnh</a:t>
            </a:r>
            <a:r>
              <a:rPr dirty="0" sz="2800" spc="1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30">
                <a:solidFill>
                  <a:srgbClr val="333333"/>
                </a:solidFill>
                <a:latin typeface="Arial"/>
                <a:cs typeface="Arial"/>
              </a:rPr>
              <a:t>dần,</a:t>
            </a:r>
            <a:r>
              <a:rPr dirty="0" sz="2800" spc="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40">
                <a:solidFill>
                  <a:srgbClr val="333333"/>
                </a:solidFill>
                <a:latin typeface="Arial"/>
                <a:cs typeface="Arial"/>
              </a:rPr>
              <a:t>rồi</a:t>
            </a:r>
            <a:r>
              <a:rPr dirty="0" sz="2800" spc="9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30">
                <a:solidFill>
                  <a:srgbClr val="333333"/>
                </a:solidFill>
                <a:latin typeface="Arial"/>
                <a:cs typeface="Arial"/>
              </a:rPr>
              <a:t>đứt</a:t>
            </a:r>
            <a:r>
              <a:rPr dirty="0" sz="2800" spc="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30">
                <a:solidFill>
                  <a:srgbClr val="333333"/>
                </a:solidFill>
                <a:latin typeface="Arial"/>
                <a:cs typeface="Arial"/>
              </a:rPr>
              <a:t>hẳn.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10">
                <a:solidFill>
                  <a:srgbClr val="333333"/>
                </a:solidFill>
                <a:latin typeface="Arial"/>
                <a:cs typeface="Arial"/>
              </a:rPr>
              <a:t>Trên</a:t>
            </a:r>
            <a:r>
              <a:rPr dirty="0" sz="2800" spc="3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55">
                <a:solidFill>
                  <a:srgbClr val="333333"/>
                </a:solidFill>
                <a:latin typeface="Arial"/>
                <a:cs typeface="Arial"/>
              </a:rPr>
              <a:t>quãng</a:t>
            </a:r>
            <a:r>
              <a:rPr dirty="0" sz="2800" spc="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25">
                <a:solidFill>
                  <a:srgbClr val="333333"/>
                </a:solidFill>
                <a:latin typeface="Arial"/>
                <a:cs typeface="Arial"/>
              </a:rPr>
              <a:t>đồng</a:t>
            </a:r>
            <a:r>
              <a:rPr dirty="0" sz="2800" spc="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14">
                <a:solidFill>
                  <a:srgbClr val="333333"/>
                </a:solidFill>
                <a:latin typeface="Arial"/>
                <a:cs typeface="Arial"/>
              </a:rPr>
              <a:t>rộng,</a:t>
            </a:r>
            <a:r>
              <a:rPr dirty="0" sz="2800" spc="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90">
                <a:solidFill>
                  <a:srgbClr val="333333"/>
                </a:solidFill>
                <a:latin typeface="Arial"/>
                <a:cs typeface="Arial"/>
              </a:rPr>
              <a:t>cơn</a:t>
            </a:r>
            <a:r>
              <a:rPr dirty="0" sz="2800" spc="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20">
                <a:solidFill>
                  <a:srgbClr val="333333"/>
                </a:solidFill>
                <a:latin typeface="Arial"/>
                <a:cs typeface="Arial"/>
              </a:rPr>
              <a:t>gió</a:t>
            </a:r>
            <a:r>
              <a:rPr dirty="0" sz="2800" spc="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25">
                <a:solidFill>
                  <a:srgbClr val="333333"/>
                </a:solidFill>
                <a:latin typeface="Arial"/>
                <a:cs typeface="Arial"/>
              </a:rPr>
              <a:t>nhẹ</a:t>
            </a:r>
            <a:r>
              <a:rPr dirty="0" sz="2800" spc="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hiu</a:t>
            </a:r>
            <a:r>
              <a:rPr dirty="0" sz="2800" spc="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hiu</a:t>
            </a:r>
            <a:r>
              <a:rPr dirty="0" sz="2800" spc="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60">
                <a:solidFill>
                  <a:srgbClr val="333333"/>
                </a:solidFill>
                <a:latin typeface="Arial"/>
                <a:cs typeface="Arial"/>
              </a:rPr>
              <a:t>đưa</a:t>
            </a:r>
            <a:r>
              <a:rPr dirty="0" sz="2800" spc="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65">
                <a:solidFill>
                  <a:srgbClr val="333333"/>
                </a:solidFill>
                <a:latin typeface="Arial"/>
                <a:cs typeface="Arial"/>
              </a:rPr>
              <a:t>lại,</a:t>
            </a:r>
            <a:r>
              <a:rPr dirty="0" sz="2800" spc="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5">
                <a:solidFill>
                  <a:srgbClr val="333333"/>
                </a:solidFill>
                <a:latin typeface="Arial"/>
                <a:cs typeface="Arial"/>
              </a:rPr>
              <a:t>thoang</a:t>
            </a:r>
            <a:r>
              <a:rPr dirty="0" sz="2800" spc="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5">
                <a:solidFill>
                  <a:srgbClr val="333333"/>
                </a:solidFill>
                <a:latin typeface="Arial"/>
                <a:cs typeface="Arial"/>
              </a:rPr>
              <a:t>thoảng</a:t>
            </a:r>
            <a:r>
              <a:rPr dirty="0" sz="2800" spc="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50">
                <a:solidFill>
                  <a:srgbClr val="333333"/>
                </a:solidFill>
                <a:latin typeface="Arial"/>
                <a:cs typeface="Arial"/>
              </a:rPr>
              <a:t>những</a:t>
            </a:r>
            <a:r>
              <a:rPr dirty="0" sz="2800" spc="-9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85">
                <a:solidFill>
                  <a:srgbClr val="333333"/>
                </a:solidFill>
                <a:latin typeface="Arial"/>
                <a:cs typeface="Arial"/>
              </a:rPr>
              <a:t>hương</a:t>
            </a:r>
            <a:r>
              <a:rPr dirty="0" sz="2800" spc="-1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thơm</a:t>
            </a:r>
            <a:r>
              <a:rPr dirty="0" sz="2800" spc="-13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333333"/>
                </a:solidFill>
                <a:latin typeface="Arial"/>
                <a:cs typeface="Arial"/>
              </a:rPr>
              <a:t>ngát.</a:t>
            </a:r>
            <a:endParaRPr sz="2800">
              <a:latin typeface="Arial"/>
              <a:cs typeface="Arial"/>
            </a:endParaRPr>
          </a:p>
          <a:p>
            <a:pPr algn="just" marL="12700" marR="5715" indent="913765">
              <a:lnSpc>
                <a:spcPct val="100000"/>
              </a:lnSpc>
            </a:pPr>
            <a:r>
              <a:rPr dirty="0" sz="2800" spc="-305">
                <a:solidFill>
                  <a:srgbClr val="333333"/>
                </a:solidFill>
                <a:latin typeface="Arial"/>
                <a:cs typeface="Arial"/>
              </a:rPr>
              <a:t>Sau</a:t>
            </a:r>
            <a:r>
              <a:rPr dirty="0" sz="2800" spc="1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tiếng</a:t>
            </a:r>
            <a:r>
              <a:rPr dirty="0" sz="2800" spc="-19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0">
                <a:solidFill>
                  <a:srgbClr val="333333"/>
                </a:solidFill>
                <a:latin typeface="Arial"/>
                <a:cs typeface="Arial"/>
              </a:rPr>
              <a:t>chuông</a:t>
            </a:r>
            <a:r>
              <a:rPr dirty="0" sz="2800" spc="-95">
                <a:solidFill>
                  <a:srgbClr val="333333"/>
                </a:solidFill>
                <a:latin typeface="Arial"/>
                <a:cs typeface="Arial"/>
              </a:rPr>
              <a:t> của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30">
                <a:solidFill>
                  <a:srgbClr val="333333"/>
                </a:solidFill>
                <a:latin typeface="Arial"/>
                <a:cs typeface="Arial"/>
              </a:rPr>
              <a:t>ngôi</a:t>
            </a:r>
            <a:r>
              <a:rPr dirty="0" sz="28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85">
                <a:solidFill>
                  <a:srgbClr val="333333"/>
                </a:solidFill>
                <a:latin typeface="Arial"/>
                <a:cs typeface="Arial"/>
              </a:rPr>
              <a:t>chùa</a:t>
            </a:r>
            <a:r>
              <a:rPr dirty="0" sz="28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cổ</a:t>
            </a:r>
            <a:r>
              <a:rPr dirty="0" sz="28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một</a:t>
            </a:r>
            <a:r>
              <a:rPr dirty="0" sz="28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lúc</a:t>
            </a:r>
            <a:r>
              <a:rPr dirty="0" sz="28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333333"/>
                </a:solidFill>
                <a:latin typeface="Arial"/>
                <a:cs typeface="Arial"/>
              </a:rPr>
              <a:t>lâu,</a:t>
            </a:r>
            <a:r>
              <a:rPr dirty="0" sz="28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thật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là</a:t>
            </a:r>
            <a:r>
              <a:rPr dirty="0" sz="28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70">
                <a:solidFill>
                  <a:srgbClr val="333333"/>
                </a:solidFill>
                <a:latin typeface="Arial"/>
                <a:cs typeface="Arial"/>
              </a:rPr>
              <a:t>sáng</a:t>
            </a:r>
            <a:r>
              <a:rPr dirty="0" sz="28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333333"/>
                </a:solidFill>
                <a:latin typeface="Arial"/>
                <a:cs typeface="Arial"/>
              </a:rPr>
              <a:t>trăng </a:t>
            </a:r>
            <a:r>
              <a:rPr dirty="0" sz="2800" spc="-130">
                <a:solidFill>
                  <a:srgbClr val="333333"/>
                </a:solidFill>
                <a:latin typeface="Arial"/>
                <a:cs typeface="Arial"/>
              </a:rPr>
              <a:t>hẳn:</a:t>
            </a:r>
            <a:r>
              <a:rPr dirty="0" sz="2800" spc="-6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333333"/>
                </a:solidFill>
                <a:latin typeface="Arial"/>
                <a:cs typeface="Arial"/>
              </a:rPr>
              <a:t>trời</a:t>
            </a:r>
            <a:r>
              <a:rPr dirty="0" sz="2800" spc="-18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35">
                <a:solidFill>
                  <a:srgbClr val="333333"/>
                </a:solidFill>
                <a:latin typeface="Arial"/>
                <a:cs typeface="Arial"/>
              </a:rPr>
              <a:t>bây</a:t>
            </a:r>
            <a:r>
              <a:rPr dirty="0" sz="2800" spc="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15">
                <a:solidFill>
                  <a:srgbClr val="333333"/>
                </a:solidFill>
                <a:latin typeface="Arial"/>
                <a:cs typeface="Arial"/>
              </a:rPr>
              <a:t>giờ</a:t>
            </a:r>
            <a:r>
              <a:rPr dirty="0" sz="2800" spc="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trong</a:t>
            </a:r>
            <a:r>
              <a:rPr dirty="0" sz="2800" spc="-1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5">
                <a:solidFill>
                  <a:srgbClr val="333333"/>
                </a:solidFill>
                <a:latin typeface="Arial"/>
                <a:cs typeface="Arial"/>
              </a:rPr>
              <a:t>vắt,</a:t>
            </a:r>
            <a:r>
              <a:rPr dirty="0" sz="2800" spc="-9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75">
                <a:solidFill>
                  <a:srgbClr val="333333"/>
                </a:solidFill>
                <a:latin typeface="Arial"/>
                <a:cs typeface="Arial"/>
              </a:rPr>
              <a:t>thăm</a:t>
            </a:r>
            <a:r>
              <a:rPr dirty="0" sz="2800" spc="-1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85">
                <a:solidFill>
                  <a:srgbClr val="333333"/>
                </a:solidFill>
                <a:latin typeface="Arial"/>
                <a:cs typeface="Arial"/>
              </a:rPr>
              <a:t>thẳm</a:t>
            </a:r>
            <a:r>
              <a:rPr dirty="0" sz="2800" spc="-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340">
                <a:solidFill>
                  <a:srgbClr val="333333"/>
                </a:solidFill>
                <a:latin typeface="Arial"/>
                <a:cs typeface="Arial"/>
              </a:rPr>
              <a:t>và</a:t>
            </a:r>
            <a:r>
              <a:rPr dirty="0" sz="2800" spc="1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95">
                <a:solidFill>
                  <a:srgbClr val="333333"/>
                </a:solidFill>
                <a:latin typeface="Arial"/>
                <a:cs typeface="Arial"/>
              </a:rPr>
              <a:t>cao,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80">
                <a:solidFill>
                  <a:srgbClr val="333333"/>
                </a:solidFill>
                <a:latin typeface="Arial"/>
                <a:cs typeface="Arial"/>
              </a:rPr>
              <a:t>mặt</a:t>
            </a:r>
            <a:r>
              <a:rPr dirty="0" sz="2800" spc="-1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5">
                <a:solidFill>
                  <a:srgbClr val="333333"/>
                </a:solidFill>
                <a:latin typeface="Arial"/>
                <a:cs typeface="Arial"/>
              </a:rPr>
              <a:t>trăng</a:t>
            </a:r>
            <a:r>
              <a:rPr dirty="0" sz="2800" spc="-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14">
                <a:solidFill>
                  <a:srgbClr val="333333"/>
                </a:solidFill>
                <a:latin typeface="Arial"/>
                <a:cs typeface="Arial"/>
              </a:rPr>
              <a:t>nhỏ</a:t>
            </a:r>
            <a:r>
              <a:rPr dirty="0" sz="28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75">
                <a:solidFill>
                  <a:srgbClr val="333333"/>
                </a:solidFill>
                <a:latin typeface="Arial"/>
                <a:cs typeface="Arial"/>
              </a:rPr>
              <a:t>lại,</a:t>
            </a:r>
            <a:r>
              <a:rPr dirty="0" sz="28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80">
                <a:solidFill>
                  <a:srgbClr val="333333"/>
                </a:solidFill>
                <a:latin typeface="Arial"/>
                <a:cs typeface="Arial"/>
              </a:rPr>
              <a:t>sáng</a:t>
            </a:r>
            <a:r>
              <a:rPr dirty="0" sz="2800" spc="8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vằng </a:t>
            </a:r>
            <a:r>
              <a:rPr dirty="0" sz="2800" spc="-100">
                <a:solidFill>
                  <a:srgbClr val="333333"/>
                </a:solidFill>
                <a:latin typeface="Arial"/>
                <a:cs typeface="Arial"/>
              </a:rPr>
              <a:t>vặc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ở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trên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không.</a:t>
            </a:r>
            <a:r>
              <a:rPr dirty="0" sz="2800" spc="-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333333"/>
                </a:solidFill>
                <a:latin typeface="Arial"/>
                <a:cs typeface="Arial"/>
              </a:rPr>
              <a:t>Ánh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333333"/>
                </a:solidFill>
                <a:latin typeface="Arial"/>
                <a:cs typeface="Arial"/>
              </a:rPr>
              <a:t>trăng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trong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5">
                <a:solidFill>
                  <a:srgbClr val="333333"/>
                </a:solidFill>
                <a:latin typeface="Arial"/>
                <a:cs typeface="Arial"/>
              </a:rPr>
              <a:t>chảy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45">
                <a:solidFill>
                  <a:srgbClr val="333333"/>
                </a:solidFill>
                <a:latin typeface="Arial"/>
                <a:cs typeface="Arial"/>
              </a:rPr>
              <a:t>khắp</a:t>
            </a:r>
            <a:r>
              <a:rPr dirty="0" sz="2800" spc="-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85">
                <a:solidFill>
                  <a:srgbClr val="333333"/>
                </a:solidFill>
                <a:latin typeface="Arial"/>
                <a:cs typeface="Arial"/>
              </a:rPr>
              <a:t>cành</a:t>
            </a:r>
            <a:r>
              <a:rPr dirty="0" sz="2800" spc="-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10">
                <a:solidFill>
                  <a:srgbClr val="333333"/>
                </a:solidFill>
                <a:latin typeface="Arial"/>
                <a:cs typeface="Arial"/>
              </a:rPr>
              <a:t>cây,</a:t>
            </a:r>
            <a:r>
              <a:rPr dirty="0" sz="2800" spc="-6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kẽ</a:t>
            </a:r>
            <a:r>
              <a:rPr dirty="0" sz="2800" spc="-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lá,</a:t>
            </a:r>
            <a:r>
              <a:rPr dirty="0" sz="2800" spc="-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tràn</a:t>
            </a:r>
            <a:r>
              <a:rPr dirty="0" sz="2800" spc="-65">
                <a:solidFill>
                  <a:srgbClr val="333333"/>
                </a:solidFill>
                <a:latin typeface="Arial"/>
                <a:cs typeface="Arial"/>
              </a:rPr>
              <a:t> ngập </a:t>
            </a:r>
            <a:r>
              <a:rPr dirty="0" sz="2800" spc="-30">
                <a:solidFill>
                  <a:srgbClr val="333333"/>
                </a:solidFill>
                <a:latin typeface="Arial"/>
                <a:cs typeface="Arial"/>
              </a:rPr>
              <a:t>trên</a:t>
            </a:r>
            <a:r>
              <a:rPr dirty="0" sz="2800" spc="-1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55">
                <a:solidFill>
                  <a:srgbClr val="333333"/>
                </a:solidFill>
                <a:latin typeface="Arial"/>
                <a:cs typeface="Arial"/>
              </a:rPr>
              <a:t>con</a:t>
            </a:r>
            <a:r>
              <a:rPr dirty="0" sz="2800" spc="-11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75">
                <a:solidFill>
                  <a:srgbClr val="333333"/>
                </a:solidFill>
                <a:latin typeface="Arial"/>
                <a:cs typeface="Arial"/>
              </a:rPr>
              <a:t>đường</a:t>
            </a:r>
            <a:r>
              <a:rPr dirty="0" sz="2800" spc="-1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333333"/>
                </a:solidFill>
                <a:latin typeface="Arial"/>
                <a:cs typeface="Arial"/>
              </a:rPr>
              <a:t>trắng</a:t>
            </a:r>
            <a:r>
              <a:rPr dirty="0" sz="2800" spc="-11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333333"/>
                </a:solidFill>
                <a:latin typeface="Arial"/>
                <a:cs typeface="Arial"/>
              </a:rPr>
              <a:t>xoá.</a:t>
            </a:r>
            <a:endParaRPr sz="2800">
              <a:latin typeface="Arial"/>
              <a:cs typeface="Arial"/>
            </a:endParaRPr>
          </a:p>
          <a:p>
            <a:pPr algn="just" marL="12700" marR="5080" indent="913765">
              <a:lnSpc>
                <a:spcPct val="100000"/>
              </a:lnSpc>
              <a:spcBef>
                <a:spcPts val="5"/>
              </a:spcBef>
            </a:pPr>
            <a:r>
              <a:rPr dirty="0" sz="2800" spc="-330">
                <a:solidFill>
                  <a:srgbClr val="333333"/>
                </a:solidFill>
                <a:latin typeface="Arial"/>
                <a:cs typeface="Arial"/>
              </a:rPr>
              <a:t>Bức</a:t>
            </a:r>
            <a:r>
              <a:rPr dirty="0" sz="2800" spc="1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25">
                <a:solidFill>
                  <a:srgbClr val="333333"/>
                </a:solidFill>
                <a:latin typeface="Arial"/>
                <a:cs typeface="Arial"/>
              </a:rPr>
              <a:t>tường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65">
                <a:solidFill>
                  <a:srgbClr val="333333"/>
                </a:solidFill>
                <a:latin typeface="Arial"/>
                <a:cs typeface="Arial"/>
              </a:rPr>
              <a:t>hoa</a:t>
            </a:r>
            <a:r>
              <a:rPr dirty="0" sz="2800" spc="-3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00">
                <a:solidFill>
                  <a:srgbClr val="333333"/>
                </a:solidFill>
                <a:latin typeface="Arial"/>
                <a:cs typeface="Arial"/>
              </a:rPr>
              <a:t>giữa</a:t>
            </a:r>
            <a:r>
              <a:rPr dirty="0" sz="2800" spc="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85">
                <a:solidFill>
                  <a:srgbClr val="333333"/>
                </a:solidFill>
                <a:latin typeface="Arial"/>
                <a:cs typeface="Arial"/>
              </a:rPr>
              <a:t>vườn</a:t>
            </a:r>
            <a:r>
              <a:rPr dirty="0" sz="2800" spc="-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70">
                <a:solidFill>
                  <a:srgbClr val="333333"/>
                </a:solidFill>
                <a:latin typeface="Arial"/>
                <a:cs typeface="Arial"/>
              </a:rPr>
              <a:t>sáng</a:t>
            </a:r>
            <a:r>
              <a:rPr dirty="0" sz="2800" spc="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333333"/>
                </a:solidFill>
                <a:latin typeface="Arial"/>
                <a:cs typeface="Arial"/>
              </a:rPr>
              <a:t>trắng</a:t>
            </a:r>
            <a:r>
              <a:rPr dirty="0" sz="2800" spc="-1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85">
                <a:solidFill>
                  <a:srgbClr val="333333"/>
                </a:solidFill>
                <a:latin typeface="Arial"/>
                <a:cs typeface="Arial"/>
              </a:rPr>
              <a:t>lên,</a:t>
            </a:r>
            <a:r>
              <a:rPr dirty="0" sz="2800" spc="-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25">
                <a:solidFill>
                  <a:srgbClr val="333333"/>
                </a:solidFill>
                <a:latin typeface="Arial"/>
                <a:cs typeface="Arial"/>
              </a:rPr>
              <a:t>lá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90">
                <a:solidFill>
                  <a:srgbClr val="333333"/>
                </a:solidFill>
                <a:latin typeface="Arial"/>
                <a:cs typeface="Arial"/>
              </a:rPr>
              <a:t>lựu</a:t>
            </a:r>
            <a:r>
              <a:rPr dirty="0" sz="2800" spc="-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15">
                <a:solidFill>
                  <a:srgbClr val="333333"/>
                </a:solidFill>
                <a:latin typeface="Arial"/>
                <a:cs typeface="Arial"/>
              </a:rPr>
              <a:t>dày</a:t>
            </a:r>
            <a:r>
              <a:rPr dirty="0" sz="2800" spc="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320">
                <a:solidFill>
                  <a:srgbClr val="333333"/>
                </a:solidFill>
                <a:latin typeface="Arial"/>
                <a:cs typeface="Arial"/>
              </a:rPr>
              <a:t>và</a:t>
            </a:r>
            <a:r>
              <a:rPr dirty="0" sz="2800" spc="13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90">
                <a:solidFill>
                  <a:srgbClr val="333333"/>
                </a:solidFill>
                <a:latin typeface="Arial"/>
                <a:cs typeface="Arial"/>
              </a:rPr>
              <a:t>nhỏ,</a:t>
            </a:r>
            <a:r>
              <a:rPr dirty="0" sz="28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5">
                <a:solidFill>
                  <a:srgbClr val="333333"/>
                </a:solidFill>
                <a:latin typeface="Arial"/>
                <a:cs typeface="Arial"/>
              </a:rPr>
              <a:t>lấp</a:t>
            </a:r>
            <a:r>
              <a:rPr dirty="0" sz="2800" spc="-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333333"/>
                </a:solidFill>
                <a:latin typeface="Arial"/>
                <a:cs typeface="Arial"/>
              </a:rPr>
              <a:t>lánh </a:t>
            </a:r>
            <a:r>
              <a:rPr dirty="0" sz="2800" spc="-120">
                <a:solidFill>
                  <a:srgbClr val="333333"/>
                </a:solidFill>
                <a:latin typeface="Arial"/>
                <a:cs typeface="Arial"/>
              </a:rPr>
              <a:t>như</a:t>
            </a:r>
            <a:r>
              <a:rPr dirty="0" sz="2800" spc="-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333333"/>
                </a:solidFill>
                <a:latin typeface="Arial"/>
                <a:cs typeface="Arial"/>
              </a:rPr>
              <a:t>thuỷ</a:t>
            </a:r>
            <a:r>
              <a:rPr dirty="0" sz="2800" spc="-18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tinh.</a:t>
            </a:r>
            <a:r>
              <a:rPr dirty="0" sz="2800" spc="-19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Một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75">
                <a:solidFill>
                  <a:srgbClr val="333333"/>
                </a:solidFill>
                <a:latin typeface="Arial"/>
                <a:cs typeface="Arial"/>
              </a:rPr>
              <a:t>cành</a:t>
            </a:r>
            <a:r>
              <a:rPr dirty="0" sz="2800" spc="-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60">
                <a:solidFill>
                  <a:srgbClr val="333333"/>
                </a:solidFill>
                <a:latin typeface="Arial"/>
                <a:cs typeface="Arial"/>
              </a:rPr>
              <a:t>cây</a:t>
            </a:r>
            <a:r>
              <a:rPr dirty="0" sz="2800" spc="6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80">
                <a:solidFill>
                  <a:srgbClr val="333333"/>
                </a:solidFill>
                <a:latin typeface="Arial"/>
                <a:cs typeface="Arial"/>
              </a:rPr>
              <a:t>cong</a:t>
            </a:r>
            <a:r>
              <a:rPr dirty="0" sz="2800" spc="-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55">
                <a:solidFill>
                  <a:srgbClr val="333333"/>
                </a:solidFill>
                <a:latin typeface="Arial"/>
                <a:cs typeface="Arial"/>
              </a:rPr>
              <a:t>xuống</a:t>
            </a:r>
            <a:r>
              <a:rPr dirty="0" sz="28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rồi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333333"/>
                </a:solidFill>
                <a:latin typeface="Arial"/>
                <a:cs typeface="Arial"/>
              </a:rPr>
              <a:t>vụt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65">
                <a:solidFill>
                  <a:srgbClr val="333333"/>
                </a:solidFill>
                <a:latin typeface="Arial"/>
                <a:cs typeface="Arial"/>
              </a:rPr>
              <a:t>lên, lá</a:t>
            </a:r>
            <a:r>
              <a:rPr dirty="0" sz="28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85">
                <a:solidFill>
                  <a:srgbClr val="333333"/>
                </a:solidFill>
                <a:latin typeface="Arial"/>
                <a:cs typeface="Arial"/>
              </a:rPr>
              <a:t>rung</a:t>
            </a:r>
            <a:r>
              <a:rPr dirty="0" sz="28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10">
                <a:solidFill>
                  <a:srgbClr val="333333"/>
                </a:solidFill>
                <a:latin typeface="Arial"/>
                <a:cs typeface="Arial"/>
              </a:rPr>
              <a:t>động</a:t>
            </a:r>
            <a:r>
              <a:rPr dirty="0" sz="28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0">
                <a:solidFill>
                  <a:srgbClr val="333333"/>
                </a:solidFill>
                <a:latin typeface="Arial"/>
                <a:cs typeface="Arial"/>
              </a:rPr>
              <a:t>lấp</a:t>
            </a:r>
            <a:r>
              <a:rPr dirty="0" sz="2800" spc="-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333333"/>
                </a:solidFill>
                <a:latin typeface="Arial"/>
                <a:cs typeface="Arial"/>
              </a:rPr>
              <a:t>lánh </a:t>
            </a:r>
            <a:r>
              <a:rPr dirty="0" sz="2800" spc="-150">
                <a:solidFill>
                  <a:srgbClr val="333333"/>
                </a:solidFill>
                <a:latin typeface="Arial"/>
                <a:cs typeface="Arial"/>
              </a:rPr>
              <a:t>ánh</a:t>
            </a:r>
            <a:r>
              <a:rPr dirty="0" sz="2800" spc="-1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333333"/>
                </a:solidFill>
                <a:latin typeface="Arial"/>
                <a:cs typeface="Arial"/>
              </a:rPr>
              <a:t>trăng</a:t>
            </a:r>
            <a:r>
              <a:rPr dirty="0" sz="2800" spc="-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45">
                <a:solidFill>
                  <a:srgbClr val="333333"/>
                </a:solidFill>
                <a:latin typeface="Arial"/>
                <a:cs typeface="Arial"/>
              </a:rPr>
              <a:t>như</a:t>
            </a:r>
            <a:r>
              <a:rPr dirty="0" sz="2800" spc="-1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50">
                <a:solidFill>
                  <a:srgbClr val="333333"/>
                </a:solidFill>
                <a:latin typeface="Arial"/>
                <a:cs typeface="Arial"/>
              </a:rPr>
              <a:t>ánh</a:t>
            </a:r>
            <a:r>
              <a:rPr dirty="0" sz="2800" spc="-1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333333"/>
                </a:solidFill>
                <a:latin typeface="Arial"/>
                <a:cs typeface="Arial"/>
              </a:rPr>
              <a:t>nước.</a:t>
            </a:r>
            <a:endParaRPr sz="2800">
              <a:latin typeface="Arial"/>
              <a:cs typeface="Arial"/>
            </a:endParaRPr>
          </a:p>
          <a:p>
            <a:pPr algn="just" marL="7328534">
              <a:lnSpc>
                <a:spcPct val="100000"/>
              </a:lnSpc>
            </a:pPr>
            <a:r>
              <a:rPr dirty="0" sz="2800" spc="-185">
                <a:solidFill>
                  <a:srgbClr val="333333"/>
                </a:solidFill>
                <a:latin typeface="Arial"/>
                <a:cs typeface="Arial"/>
              </a:rPr>
              <a:t>Theo</a:t>
            </a:r>
            <a:r>
              <a:rPr dirty="0" sz="2800" spc="-12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04">
                <a:solidFill>
                  <a:srgbClr val="333333"/>
                </a:solidFill>
                <a:latin typeface="Arial"/>
                <a:cs typeface="Arial"/>
              </a:rPr>
              <a:t>Thạch</a:t>
            </a:r>
            <a:r>
              <a:rPr dirty="0" sz="2800" spc="-1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2800" spc="-280">
                <a:solidFill>
                  <a:srgbClr val="333333"/>
                </a:solidFill>
                <a:latin typeface="Arial"/>
                <a:cs typeface="Arial"/>
              </a:rPr>
              <a:t>Lam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17109" y="186309"/>
            <a:ext cx="22866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385" b="0">
                <a:solidFill>
                  <a:srgbClr val="006FC0"/>
                </a:solidFill>
                <a:latin typeface="Arial"/>
                <a:cs typeface="Arial"/>
              </a:rPr>
              <a:t>Trăng</a:t>
            </a:r>
            <a:r>
              <a:rPr dirty="0" sz="4800" spc="-229" b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800" spc="-110" b="0">
                <a:solidFill>
                  <a:srgbClr val="006FC0"/>
                </a:solidFill>
                <a:latin typeface="Arial"/>
                <a:cs typeface="Arial"/>
              </a:rPr>
              <a:t>lên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6400" y="0"/>
            <a:ext cx="2895600" cy="51419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748" y="236093"/>
            <a:ext cx="11881358" cy="6622668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10920" y="261873"/>
            <a:ext cx="10962640" cy="27692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448945" indent="-436245">
              <a:lnSpc>
                <a:spcPct val="100000"/>
              </a:lnSpc>
              <a:spcBef>
                <a:spcPts val="100"/>
              </a:spcBef>
              <a:buAutoNum type="alphaLcPeriod"/>
              <a:tabLst>
                <a:tab pos="448945" algn="l"/>
              </a:tabLst>
            </a:pPr>
            <a:r>
              <a:rPr dirty="0" sz="3600" spc="-250">
                <a:solidFill>
                  <a:srgbClr val="333333"/>
                </a:solidFill>
                <a:latin typeface="Arial"/>
                <a:cs typeface="Arial"/>
              </a:rPr>
              <a:t>Bài</a:t>
            </a:r>
            <a:r>
              <a:rPr dirty="0" sz="3600" spc="-1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10">
                <a:solidFill>
                  <a:srgbClr val="333333"/>
                </a:solidFill>
                <a:latin typeface="Arial"/>
                <a:cs typeface="Arial"/>
              </a:rPr>
              <a:t>văn</a:t>
            </a:r>
            <a:r>
              <a:rPr dirty="0" sz="3600" spc="-19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65">
                <a:solidFill>
                  <a:srgbClr val="333333"/>
                </a:solidFill>
                <a:latin typeface="Arial"/>
                <a:cs typeface="Arial"/>
              </a:rPr>
              <a:t>tả</a:t>
            </a:r>
            <a:r>
              <a:rPr dirty="0" sz="3600" spc="-1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25">
                <a:solidFill>
                  <a:srgbClr val="333333"/>
                </a:solidFill>
                <a:latin typeface="Arial"/>
                <a:cs typeface="Arial"/>
              </a:rPr>
              <a:t>cảnh</a:t>
            </a:r>
            <a:r>
              <a:rPr dirty="0" sz="3600" spc="-2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315">
                <a:solidFill>
                  <a:srgbClr val="333333"/>
                </a:solidFill>
                <a:latin typeface="Arial"/>
                <a:cs typeface="Arial"/>
              </a:rPr>
              <a:t>gì?</a:t>
            </a:r>
            <a:endParaRPr sz="3600">
              <a:latin typeface="Arial"/>
              <a:cs typeface="Arial"/>
            </a:endParaRPr>
          </a:p>
          <a:p>
            <a:pPr algn="just" marL="470534" indent="-457834">
              <a:lnSpc>
                <a:spcPct val="100000"/>
              </a:lnSpc>
              <a:buAutoNum type="alphaLcPeriod"/>
              <a:tabLst>
                <a:tab pos="470534" algn="l"/>
              </a:tabLst>
            </a:pPr>
            <a:r>
              <a:rPr dirty="0" sz="3600" spc="-215">
                <a:solidFill>
                  <a:srgbClr val="333333"/>
                </a:solidFill>
                <a:latin typeface="Arial"/>
                <a:cs typeface="Arial"/>
              </a:rPr>
              <a:t>Khi</a:t>
            </a:r>
            <a:r>
              <a:rPr dirty="0" sz="3600" spc="-1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50">
                <a:solidFill>
                  <a:srgbClr val="333333"/>
                </a:solidFill>
                <a:latin typeface="Arial"/>
                <a:cs typeface="Arial"/>
              </a:rPr>
              <a:t>mới</a:t>
            </a:r>
            <a:r>
              <a:rPr dirty="0" sz="3600" spc="-16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25">
                <a:solidFill>
                  <a:srgbClr val="333333"/>
                </a:solidFill>
                <a:latin typeface="Arial"/>
                <a:cs typeface="Arial"/>
              </a:rPr>
              <a:t>lên</a:t>
            </a:r>
            <a:r>
              <a:rPr dirty="0" sz="3600" spc="-1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54">
                <a:solidFill>
                  <a:srgbClr val="333333"/>
                </a:solidFill>
                <a:latin typeface="Arial"/>
                <a:cs typeface="Arial"/>
              </a:rPr>
              <a:t>và</a:t>
            </a:r>
            <a:r>
              <a:rPr dirty="0" sz="3600" spc="-18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333333"/>
                </a:solidFill>
                <a:latin typeface="Arial"/>
                <a:cs typeface="Arial"/>
              </a:rPr>
              <a:t>khi</a:t>
            </a:r>
            <a:r>
              <a:rPr dirty="0" sz="3600" spc="-16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25">
                <a:solidFill>
                  <a:srgbClr val="333333"/>
                </a:solidFill>
                <a:latin typeface="Arial"/>
                <a:cs typeface="Arial"/>
              </a:rPr>
              <a:t>lên</a:t>
            </a:r>
            <a:r>
              <a:rPr dirty="0" sz="3600" spc="-1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15">
                <a:solidFill>
                  <a:srgbClr val="333333"/>
                </a:solidFill>
                <a:latin typeface="Arial"/>
                <a:cs typeface="Arial"/>
              </a:rPr>
              <a:t>cao,</a:t>
            </a:r>
            <a:r>
              <a:rPr dirty="0" sz="3600" spc="-1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20">
                <a:solidFill>
                  <a:srgbClr val="333333"/>
                </a:solidFill>
                <a:latin typeface="Arial"/>
                <a:cs typeface="Arial"/>
              </a:rPr>
              <a:t>trăng</a:t>
            </a:r>
            <a:r>
              <a:rPr dirty="0" sz="3600" spc="-16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15">
                <a:solidFill>
                  <a:srgbClr val="333333"/>
                </a:solidFill>
                <a:latin typeface="Arial"/>
                <a:cs typeface="Arial"/>
              </a:rPr>
              <a:t>được</a:t>
            </a:r>
            <a:r>
              <a:rPr dirty="0" sz="3600" spc="-16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80">
                <a:solidFill>
                  <a:srgbClr val="333333"/>
                </a:solidFill>
                <a:latin typeface="Arial"/>
                <a:cs typeface="Arial"/>
              </a:rPr>
              <a:t>tả</a:t>
            </a:r>
            <a:r>
              <a:rPr dirty="0" sz="3600" spc="-1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75">
                <a:solidFill>
                  <a:srgbClr val="333333"/>
                </a:solidFill>
                <a:latin typeface="Arial"/>
                <a:cs typeface="Arial"/>
              </a:rPr>
              <a:t>như</a:t>
            </a:r>
            <a:r>
              <a:rPr dirty="0" sz="3600" spc="-1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50">
                <a:solidFill>
                  <a:srgbClr val="333333"/>
                </a:solidFill>
                <a:latin typeface="Arial"/>
                <a:cs typeface="Arial"/>
              </a:rPr>
              <a:t>thế</a:t>
            </a:r>
            <a:r>
              <a:rPr dirty="0" sz="3600" spc="-1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0">
                <a:solidFill>
                  <a:srgbClr val="333333"/>
                </a:solidFill>
                <a:latin typeface="Arial"/>
                <a:cs typeface="Arial"/>
              </a:rPr>
              <a:t>nào?</a:t>
            </a:r>
            <a:endParaRPr sz="3600">
              <a:latin typeface="Arial"/>
              <a:cs typeface="Arial"/>
            </a:endParaRPr>
          </a:p>
          <a:p>
            <a:pPr algn="just" marL="12700" marR="5080" indent="499109">
              <a:lnSpc>
                <a:spcPct val="100000"/>
              </a:lnSpc>
              <a:buAutoNum type="alphaLcPeriod"/>
              <a:tabLst>
                <a:tab pos="511809" algn="l"/>
              </a:tabLst>
            </a:pPr>
            <a:r>
              <a:rPr dirty="0" sz="3600" spc="-50">
                <a:solidFill>
                  <a:srgbClr val="333333"/>
                </a:solidFill>
                <a:latin typeface="Arial"/>
                <a:cs typeface="Arial"/>
              </a:rPr>
              <a:t>Dưới</a:t>
            </a:r>
            <a:r>
              <a:rPr dirty="0" sz="3600" spc="-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33333"/>
                </a:solidFill>
                <a:latin typeface="Arial"/>
                <a:cs typeface="Arial"/>
              </a:rPr>
              <a:t>ánh</a:t>
            </a:r>
            <a:r>
              <a:rPr dirty="0" sz="3600" spc="-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33333"/>
                </a:solidFill>
                <a:latin typeface="Arial"/>
                <a:cs typeface="Arial"/>
              </a:rPr>
              <a:t>trăng,</a:t>
            </a:r>
            <a:r>
              <a:rPr dirty="0" sz="3600" spc="-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33333"/>
                </a:solidFill>
                <a:latin typeface="Arial"/>
                <a:cs typeface="Arial"/>
              </a:rPr>
              <a:t>tác</a:t>
            </a:r>
            <a:r>
              <a:rPr dirty="0" sz="3600" spc="-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33333"/>
                </a:solidFill>
                <a:latin typeface="Arial"/>
                <a:cs typeface="Arial"/>
              </a:rPr>
              <a:t>giả</a:t>
            </a:r>
            <a:r>
              <a:rPr dirty="0" sz="3600" spc="-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33333"/>
                </a:solidFill>
                <a:latin typeface="Arial"/>
                <a:cs typeface="Arial"/>
              </a:rPr>
              <a:t>quan</a:t>
            </a:r>
            <a:r>
              <a:rPr dirty="0" sz="3600" spc="-10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33333"/>
                </a:solidFill>
                <a:latin typeface="Arial"/>
                <a:cs typeface="Arial"/>
              </a:rPr>
              <a:t>sát</a:t>
            </a:r>
            <a:r>
              <a:rPr dirty="0" sz="3600" spc="-1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35">
                <a:solidFill>
                  <a:srgbClr val="333333"/>
                </a:solidFill>
                <a:latin typeface="Arial"/>
                <a:cs typeface="Arial"/>
              </a:rPr>
              <a:t>được</a:t>
            </a:r>
            <a:r>
              <a:rPr dirty="0" sz="3600" spc="-1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55">
                <a:solidFill>
                  <a:srgbClr val="333333"/>
                </a:solidFill>
                <a:latin typeface="Arial"/>
                <a:cs typeface="Arial"/>
              </a:rPr>
              <a:t>những</a:t>
            </a:r>
            <a:r>
              <a:rPr dirty="0" sz="3600" spc="-10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33333"/>
                </a:solidFill>
                <a:latin typeface="Arial"/>
                <a:cs typeface="Arial"/>
              </a:rPr>
              <a:t>sự</a:t>
            </a:r>
            <a:r>
              <a:rPr dirty="0" sz="3600" spc="-1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5">
                <a:solidFill>
                  <a:srgbClr val="333333"/>
                </a:solidFill>
                <a:latin typeface="Arial"/>
                <a:cs typeface="Arial"/>
              </a:rPr>
              <a:t>vật </a:t>
            </a:r>
            <a:r>
              <a:rPr dirty="0" sz="3600" spc="-210">
                <a:solidFill>
                  <a:srgbClr val="333333"/>
                </a:solidFill>
                <a:latin typeface="Arial"/>
                <a:cs typeface="Arial"/>
              </a:rPr>
              <a:t>nào?</a:t>
            </a:r>
            <a:r>
              <a:rPr dirty="0" sz="36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33333"/>
                </a:solidFill>
                <a:latin typeface="Arial"/>
                <a:cs typeface="Arial"/>
              </a:rPr>
              <a:t>Mỗi</a:t>
            </a:r>
            <a:r>
              <a:rPr dirty="0" sz="3600" spc="-2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395">
                <a:solidFill>
                  <a:srgbClr val="333333"/>
                </a:solidFill>
                <a:latin typeface="Arial"/>
                <a:cs typeface="Arial"/>
              </a:rPr>
              <a:t>sự</a:t>
            </a:r>
            <a:r>
              <a:rPr dirty="0" sz="3600" spc="1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40">
                <a:solidFill>
                  <a:srgbClr val="333333"/>
                </a:solidFill>
                <a:latin typeface="Arial"/>
                <a:cs typeface="Arial"/>
              </a:rPr>
              <a:t>vật</a:t>
            </a:r>
            <a:r>
              <a:rPr dirty="0" sz="3600" spc="-12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65">
                <a:solidFill>
                  <a:srgbClr val="333333"/>
                </a:solidFill>
                <a:latin typeface="Arial"/>
                <a:cs typeface="Arial"/>
              </a:rPr>
              <a:t>ấy</a:t>
            </a:r>
            <a:r>
              <a:rPr dirty="0" sz="3600" spc="1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85">
                <a:solidFill>
                  <a:srgbClr val="333333"/>
                </a:solidFill>
                <a:latin typeface="Arial"/>
                <a:cs typeface="Arial"/>
              </a:rPr>
              <a:t>được</a:t>
            </a:r>
            <a:r>
              <a:rPr dirty="0" sz="3600" spc="-3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33333"/>
                </a:solidFill>
                <a:latin typeface="Arial"/>
                <a:cs typeface="Arial"/>
              </a:rPr>
              <a:t>tả</a:t>
            </a:r>
            <a:r>
              <a:rPr dirty="0" sz="3600" spc="-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80">
                <a:solidFill>
                  <a:srgbClr val="333333"/>
                </a:solidFill>
                <a:latin typeface="Arial"/>
                <a:cs typeface="Arial"/>
              </a:rPr>
              <a:t>bằng</a:t>
            </a:r>
            <a:r>
              <a:rPr dirty="0" sz="36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60">
                <a:solidFill>
                  <a:srgbClr val="333333"/>
                </a:solidFill>
                <a:latin typeface="Arial"/>
                <a:cs typeface="Arial"/>
              </a:rPr>
              <a:t>những</a:t>
            </a:r>
            <a:r>
              <a:rPr dirty="0" sz="36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333333"/>
                </a:solidFill>
                <a:latin typeface="Arial"/>
                <a:cs typeface="Arial"/>
              </a:rPr>
              <a:t>từ</a:t>
            </a:r>
            <a:r>
              <a:rPr dirty="0" sz="3600" spc="-4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90">
                <a:solidFill>
                  <a:srgbClr val="333333"/>
                </a:solidFill>
                <a:latin typeface="Arial"/>
                <a:cs typeface="Arial"/>
              </a:rPr>
              <a:t>ngữ,</a:t>
            </a:r>
            <a:r>
              <a:rPr dirty="0" sz="3600" spc="-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333333"/>
                </a:solidFill>
                <a:latin typeface="Arial"/>
                <a:cs typeface="Arial"/>
              </a:rPr>
              <a:t>hình</a:t>
            </a:r>
            <a:r>
              <a:rPr dirty="0" sz="3600" spc="-40">
                <a:solidFill>
                  <a:srgbClr val="333333"/>
                </a:solidFill>
                <a:latin typeface="Arial"/>
                <a:cs typeface="Arial"/>
              </a:rPr>
              <a:t> ảnh </a:t>
            </a:r>
            <a:r>
              <a:rPr dirty="0" sz="3600" spc="-20">
                <a:solidFill>
                  <a:srgbClr val="333333"/>
                </a:solidFill>
                <a:latin typeface="Arial"/>
                <a:cs typeface="Arial"/>
              </a:rPr>
              <a:t>nào?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10920" y="5200294"/>
            <a:ext cx="10962005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10">
                <a:solidFill>
                  <a:srgbClr val="333333"/>
                </a:solidFill>
                <a:latin typeface="Arial"/>
                <a:cs typeface="Arial"/>
              </a:rPr>
              <a:t>d.</a:t>
            </a:r>
            <a:r>
              <a:rPr dirty="0" sz="3600" spc="-1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440">
                <a:solidFill>
                  <a:srgbClr val="333333"/>
                </a:solidFill>
                <a:latin typeface="Arial"/>
                <a:cs typeface="Arial"/>
              </a:rPr>
              <a:t>Tác</a:t>
            </a:r>
            <a:r>
              <a:rPr dirty="0" sz="3600" spc="-1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00">
                <a:solidFill>
                  <a:srgbClr val="333333"/>
                </a:solidFill>
                <a:latin typeface="Arial"/>
                <a:cs typeface="Arial"/>
              </a:rPr>
              <a:t>giả</a:t>
            </a:r>
            <a:r>
              <a:rPr dirty="0" sz="3600" spc="-1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340">
                <a:solidFill>
                  <a:srgbClr val="333333"/>
                </a:solidFill>
                <a:latin typeface="Arial"/>
                <a:cs typeface="Arial"/>
              </a:rPr>
              <a:t>sử</a:t>
            </a:r>
            <a:r>
              <a:rPr dirty="0" sz="3600" spc="-15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65">
                <a:solidFill>
                  <a:srgbClr val="333333"/>
                </a:solidFill>
                <a:latin typeface="Arial"/>
                <a:cs typeface="Arial"/>
              </a:rPr>
              <a:t>dụng</a:t>
            </a:r>
            <a:r>
              <a:rPr dirty="0" sz="3600" spc="-204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90">
                <a:solidFill>
                  <a:srgbClr val="333333"/>
                </a:solidFill>
                <a:latin typeface="Arial"/>
                <a:cs typeface="Arial"/>
              </a:rPr>
              <a:t>những</a:t>
            </a:r>
            <a:r>
              <a:rPr dirty="0" sz="3600" spc="-1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20">
                <a:solidFill>
                  <a:srgbClr val="333333"/>
                </a:solidFill>
                <a:latin typeface="Arial"/>
                <a:cs typeface="Arial"/>
              </a:rPr>
              <a:t>giác</a:t>
            </a:r>
            <a:r>
              <a:rPr dirty="0" sz="3600" spc="-17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65">
                <a:solidFill>
                  <a:srgbClr val="333333"/>
                </a:solidFill>
                <a:latin typeface="Arial"/>
                <a:cs typeface="Arial"/>
              </a:rPr>
              <a:t>quan</a:t>
            </a:r>
            <a:r>
              <a:rPr dirty="0" sz="3600" spc="-19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90">
                <a:solidFill>
                  <a:srgbClr val="333333"/>
                </a:solidFill>
                <a:latin typeface="Arial"/>
                <a:cs typeface="Arial"/>
              </a:rPr>
              <a:t>nào</a:t>
            </a:r>
            <a:r>
              <a:rPr dirty="0" sz="3600" spc="-1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25">
                <a:solidFill>
                  <a:srgbClr val="333333"/>
                </a:solidFill>
                <a:latin typeface="Arial"/>
                <a:cs typeface="Arial"/>
              </a:rPr>
              <a:t>để</a:t>
            </a:r>
            <a:r>
              <a:rPr dirty="0" sz="3600" spc="-18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70">
                <a:solidFill>
                  <a:srgbClr val="333333"/>
                </a:solidFill>
                <a:latin typeface="Arial"/>
                <a:cs typeface="Arial"/>
              </a:rPr>
              <a:t>quan</a:t>
            </a:r>
            <a:r>
              <a:rPr dirty="0" sz="3600" spc="-19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0">
                <a:solidFill>
                  <a:srgbClr val="333333"/>
                </a:solidFill>
                <a:latin typeface="Arial"/>
                <a:cs typeface="Arial"/>
              </a:rPr>
              <a:t>sát?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3600" spc="-120">
                <a:solidFill>
                  <a:srgbClr val="333333"/>
                </a:solidFill>
                <a:latin typeface="Arial"/>
                <a:cs typeface="Arial"/>
              </a:rPr>
              <a:t>e.</a:t>
            </a:r>
            <a:r>
              <a:rPr dirty="0" sz="3600" spc="-13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40">
                <a:solidFill>
                  <a:srgbClr val="333333"/>
                </a:solidFill>
                <a:latin typeface="Arial"/>
                <a:cs typeface="Arial"/>
              </a:rPr>
              <a:t>Tìm</a:t>
            </a:r>
            <a:r>
              <a:rPr dirty="0" sz="36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14">
                <a:solidFill>
                  <a:srgbClr val="333333"/>
                </a:solidFill>
                <a:latin typeface="Arial"/>
                <a:cs typeface="Arial"/>
              </a:rPr>
              <a:t>hình</a:t>
            </a:r>
            <a:r>
              <a:rPr dirty="0" sz="3600" spc="-13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85">
                <a:solidFill>
                  <a:srgbClr val="333333"/>
                </a:solidFill>
                <a:latin typeface="Arial"/>
                <a:cs typeface="Arial"/>
              </a:rPr>
              <a:t>ảnh</a:t>
            </a:r>
            <a:r>
              <a:rPr dirty="0" sz="3600" spc="-6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54">
                <a:solidFill>
                  <a:srgbClr val="333333"/>
                </a:solidFill>
                <a:latin typeface="Arial"/>
                <a:cs typeface="Arial"/>
              </a:rPr>
              <a:t>so</a:t>
            </a:r>
            <a:r>
              <a:rPr dirty="0" sz="3600" spc="-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29">
                <a:solidFill>
                  <a:srgbClr val="333333"/>
                </a:solidFill>
                <a:latin typeface="Arial"/>
                <a:cs typeface="Arial"/>
              </a:rPr>
              <a:t>sánh</a:t>
            </a:r>
            <a:r>
              <a:rPr dirty="0" sz="36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40">
                <a:solidFill>
                  <a:srgbClr val="333333"/>
                </a:solidFill>
                <a:latin typeface="Arial"/>
                <a:cs typeface="Arial"/>
              </a:rPr>
              <a:t>trong</a:t>
            </a:r>
            <a:r>
              <a:rPr dirty="0" sz="3600" spc="-21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00">
                <a:solidFill>
                  <a:srgbClr val="333333"/>
                </a:solidFill>
                <a:latin typeface="Arial"/>
                <a:cs typeface="Arial"/>
              </a:rPr>
              <a:t>bài</a:t>
            </a:r>
            <a:r>
              <a:rPr dirty="0" sz="3600" spc="-14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15">
                <a:solidFill>
                  <a:srgbClr val="333333"/>
                </a:solidFill>
                <a:latin typeface="Arial"/>
                <a:cs typeface="Arial"/>
              </a:rPr>
              <a:t>văn</a:t>
            </a:r>
            <a:r>
              <a:rPr dirty="0" sz="3600" spc="-6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60">
                <a:solidFill>
                  <a:srgbClr val="333333"/>
                </a:solidFill>
                <a:latin typeface="Arial"/>
                <a:cs typeface="Arial"/>
              </a:rPr>
              <a:t>và</a:t>
            </a:r>
            <a:r>
              <a:rPr dirty="0" sz="3600" spc="-5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45">
                <a:solidFill>
                  <a:srgbClr val="333333"/>
                </a:solidFill>
                <a:latin typeface="Arial"/>
                <a:cs typeface="Arial"/>
              </a:rPr>
              <a:t>nêu</a:t>
            </a:r>
            <a:r>
              <a:rPr dirty="0" sz="3600" spc="-8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05">
                <a:solidFill>
                  <a:srgbClr val="333333"/>
                </a:solidFill>
                <a:latin typeface="Arial"/>
                <a:cs typeface="Arial"/>
              </a:rPr>
              <a:t>tác</a:t>
            </a:r>
            <a:r>
              <a:rPr dirty="0" sz="3600" spc="-8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75">
                <a:solidFill>
                  <a:srgbClr val="333333"/>
                </a:solidFill>
                <a:latin typeface="Arial"/>
                <a:cs typeface="Arial"/>
              </a:rPr>
              <a:t>dụng</a:t>
            </a:r>
            <a:r>
              <a:rPr dirty="0" sz="3600" spc="-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80">
                <a:solidFill>
                  <a:srgbClr val="333333"/>
                </a:solidFill>
                <a:latin typeface="Arial"/>
                <a:cs typeface="Arial"/>
              </a:rPr>
              <a:t>của </a:t>
            </a:r>
            <a:r>
              <a:rPr dirty="0" sz="3600" spc="-190">
                <a:solidFill>
                  <a:srgbClr val="333333"/>
                </a:solidFill>
                <a:latin typeface="Arial"/>
                <a:cs typeface="Arial"/>
              </a:rPr>
              <a:t>những </a:t>
            </a:r>
            <a:r>
              <a:rPr dirty="0" sz="3600" spc="-140">
                <a:solidFill>
                  <a:srgbClr val="333333"/>
                </a:solidFill>
                <a:latin typeface="Arial"/>
                <a:cs typeface="Arial"/>
              </a:rPr>
              <a:t>hình</a:t>
            </a:r>
            <a:r>
              <a:rPr dirty="0" sz="3600" spc="-1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190">
                <a:solidFill>
                  <a:srgbClr val="333333"/>
                </a:solidFill>
                <a:latin typeface="Arial"/>
                <a:cs typeface="Arial"/>
              </a:rPr>
              <a:t>ảnh</a:t>
            </a:r>
            <a:r>
              <a:rPr dirty="0" sz="3600" spc="-175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dirty="0" sz="3600" spc="-25">
                <a:solidFill>
                  <a:srgbClr val="333333"/>
                </a:solidFill>
                <a:latin typeface="Arial"/>
                <a:cs typeface="Arial"/>
              </a:rPr>
              <a:t>đó.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7607" y="2534423"/>
            <a:ext cx="7479607" cy="26334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51814"/>
            <a:ext cx="12005945" cy="6754495"/>
            <a:chOff x="0" y="51814"/>
            <a:chExt cx="12005945" cy="67544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814"/>
              <a:ext cx="12005908" cy="675436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7520" y="4958079"/>
              <a:ext cx="8388604" cy="10951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777745" y="4924755"/>
            <a:ext cx="832993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0" spc="-815" b="0">
                <a:solidFill>
                  <a:srgbClr val="29B6A3"/>
                </a:solidFill>
                <a:latin typeface="Arial"/>
                <a:cs typeface="Arial"/>
              </a:rPr>
              <a:t>CHIA</a:t>
            </a:r>
            <a:r>
              <a:rPr dirty="0" sz="8000" spc="-409" b="0">
                <a:solidFill>
                  <a:srgbClr val="29B6A3"/>
                </a:solidFill>
                <a:latin typeface="Arial"/>
                <a:cs typeface="Arial"/>
              </a:rPr>
              <a:t> </a:t>
            </a:r>
            <a:r>
              <a:rPr dirty="0" sz="8000" spc="-1555" b="0">
                <a:solidFill>
                  <a:srgbClr val="29B6A3"/>
                </a:solidFill>
                <a:latin typeface="Arial"/>
                <a:cs typeface="Arial"/>
              </a:rPr>
              <a:t>SẺ</a:t>
            </a:r>
            <a:r>
              <a:rPr dirty="0" sz="8000" spc="-415" b="0">
                <a:solidFill>
                  <a:srgbClr val="29B6A3"/>
                </a:solidFill>
                <a:latin typeface="Arial"/>
                <a:cs typeface="Arial"/>
              </a:rPr>
              <a:t> </a:t>
            </a:r>
            <a:r>
              <a:rPr dirty="0" sz="8000" spc="-1350" b="0">
                <a:solidFill>
                  <a:srgbClr val="29B6A3"/>
                </a:solidFill>
                <a:latin typeface="Arial"/>
                <a:cs typeface="Arial"/>
              </a:rPr>
              <a:t>TRƯỚC</a:t>
            </a:r>
            <a:r>
              <a:rPr dirty="0" sz="8000" spc="-405" b="0">
                <a:solidFill>
                  <a:srgbClr val="29B6A3"/>
                </a:solidFill>
                <a:latin typeface="Arial"/>
                <a:cs typeface="Arial"/>
              </a:rPr>
              <a:t> </a:t>
            </a:r>
            <a:r>
              <a:rPr dirty="0" sz="8000" spc="-1310" b="0">
                <a:solidFill>
                  <a:srgbClr val="29B6A3"/>
                </a:solidFill>
                <a:latin typeface="Arial"/>
                <a:cs typeface="Arial"/>
              </a:rPr>
              <a:t>LỚP</a:t>
            </a:r>
            <a:endParaRPr sz="8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2024-08-21T17:11:41Z</dcterms:created>
  <dcterms:modified xsi:type="dcterms:W3CDTF">2024-08-21T17:11:41Z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2024-08-21T00:00:00Z</vt:filetime>
  </property>
  <property fmtid="{D5CDD505-2E9C-101B-9397-08002B2CF9AE}" pid="3" name="Producer">
    <vt:lpwstr>3-Heights(TM) PDF Security Shell 4.8.25.2 (http://www.pdf-tools.com)</vt:lpwstr>
  </property>
</Properties>
</file>